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3"/>
  </p:notesMasterIdLst>
  <p:sldIdLst>
    <p:sldId id="256" r:id="rId3"/>
    <p:sldId id="294" r:id="rId4"/>
    <p:sldId id="257" r:id="rId5"/>
    <p:sldId id="298" r:id="rId6"/>
    <p:sldId id="299" r:id="rId7"/>
    <p:sldId id="258" r:id="rId8"/>
    <p:sldId id="306" r:id="rId9"/>
    <p:sldId id="262" r:id="rId10"/>
    <p:sldId id="307" r:id="rId11"/>
    <p:sldId id="278" r:id="rId12"/>
    <p:sldId id="301" r:id="rId13"/>
    <p:sldId id="302" r:id="rId14"/>
    <p:sldId id="279" r:id="rId15"/>
    <p:sldId id="331" r:id="rId16"/>
    <p:sldId id="280" r:id="rId17"/>
    <p:sldId id="303" r:id="rId18"/>
    <p:sldId id="295" r:id="rId19"/>
    <p:sldId id="296" r:id="rId20"/>
    <p:sldId id="272" r:id="rId21"/>
    <p:sldId id="288" r:id="rId22"/>
  </p:sldIdLst>
  <p:sldSz cx="12192000" cy="6858000"/>
  <p:notesSz cx="6858000" cy="9144000"/>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ulio César Pereira" initials="JCP" lastIdx="2" clrIdx="0">
    <p:extLst>
      <p:ext uri="{19B8F6BF-5375-455C-9EA6-DF929625EA0E}">
        <p15:presenceInfo xmlns:p15="http://schemas.microsoft.com/office/powerpoint/2012/main" userId="72a51f49704b9e85"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4" autoAdjust="0"/>
    <p:restoredTop sz="95380" autoAdjust="0"/>
  </p:normalViewPr>
  <p:slideViewPr>
    <p:cSldViewPr snapToGrid="0">
      <p:cViewPr varScale="1">
        <p:scale>
          <a:sx n="58" d="100"/>
          <a:sy n="58" d="100"/>
        </p:scale>
        <p:origin x="108" y="6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commentAuthors" Target="commentAuthor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Cabeçalh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pt-BR"/>
          </a:p>
        </p:txBody>
      </p:sp>
      <p:sp>
        <p:nvSpPr>
          <p:cNvPr id="3" name="Espaço Reservado para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A9B8514-31C8-4F80-BE89-AD2673FEAC94}" type="datetimeFigureOut">
              <a:rPr lang="pt-BR" smtClean="0"/>
              <a:t>27/03/2021</a:t>
            </a:fld>
            <a:endParaRPr lang="pt-BR"/>
          </a:p>
        </p:txBody>
      </p:sp>
      <p:sp>
        <p:nvSpPr>
          <p:cNvPr id="4" name="Espaço Reservado para Imagem de Slid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pt-BR"/>
          </a:p>
        </p:txBody>
      </p:sp>
      <p:sp>
        <p:nvSpPr>
          <p:cNvPr id="5" name="Espaço Reservado para Anotaçõ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6" name="Espaço Reservado para Rodapé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pt-BR"/>
          </a:p>
        </p:txBody>
      </p:sp>
      <p:sp>
        <p:nvSpPr>
          <p:cNvPr id="7" name="Espaço Reservado para Número de Slid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5C7AE96-3074-42CF-A52D-920C24ED0C48}" type="slidenum">
              <a:rPr lang="pt-BR" smtClean="0"/>
              <a:t>‹nº›</a:t>
            </a:fld>
            <a:endParaRPr lang="pt-BR"/>
          </a:p>
        </p:txBody>
      </p:sp>
    </p:spTree>
    <p:extLst>
      <p:ext uri="{BB962C8B-B14F-4D97-AF65-F5344CB8AC3E}">
        <p14:creationId xmlns:p14="http://schemas.microsoft.com/office/powerpoint/2010/main" val="32499804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7201D47-B91D-41F5-8B2B-A2566FC90F06}"/>
              </a:ext>
            </a:extLst>
          </p:cNvPr>
          <p:cNvSpPr>
            <a:spLocks noGrp="1"/>
          </p:cNvSpPr>
          <p:nvPr>
            <p:ph type="ctrTitle"/>
          </p:nvPr>
        </p:nvSpPr>
        <p:spPr>
          <a:xfrm>
            <a:off x="1524000" y="1122363"/>
            <a:ext cx="9144000" cy="2387600"/>
          </a:xfrm>
        </p:spPr>
        <p:txBody>
          <a:bodyPr anchor="b"/>
          <a:lstStyle>
            <a:lvl1pPr algn="ctr">
              <a:defRPr sz="6000"/>
            </a:lvl1pPr>
          </a:lstStyle>
          <a:p>
            <a:r>
              <a:rPr lang="pt-BR"/>
              <a:t>Clique para editar o título Mestre</a:t>
            </a:r>
          </a:p>
        </p:txBody>
      </p:sp>
      <p:sp>
        <p:nvSpPr>
          <p:cNvPr id="3" name="Subtítulo 2">
            <a:extLst>
              <a:ext uri="{FF2B5EF4-FFF2-40B4-BE49-F238E27FC236}">
                <a16:creationId xmlns:a16="http://schemas.microsoft.com/office/drawing/2014/main" id="{39ACD1A0-6D86-451E-93CB-E69A04723C7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t-BR"/>
              <a:t>Clique para editar o estilo do subtítulo Mestre</a:t>
            </a:r>
          </a:p>
        </p:txBody>
      </p:sp>
      <p:sp>
        <p:nvSpPr>
          <p:cNvPr id="4" name="Espaço Reservado para Data 3">
            <a:extLst>
              <a:ext uri="{FF2B5EF4-FFF2-40B4-BE49-F238E27FC236}">
                <a16:creationId xmlns:a16="http://schemas.microsoft.com/office/drawing/2014/main" id="{D2320670-AE81-49B2-AFEC-830CC5FFDD33}"/>
              </a:ext>
            </a:extLst>
          </p:cNvPr>
          <p:cNvSpPr>
            <a:spLocks noGrp="1"/>
          </p:cNvSpPr>
          <p:nvPr>
            <p:ph type="dt" sz="half" idx="10"/>
          </p:nvPr>
        </p:nvSpPr>
        <p:spPr/>
        <p:txBody>
          <a:bodyPr/>
          <a:lstStyle/>
          <a:p>
            <a:fld id="{789E057A-2E25-4966-A35C-CE42141439CB}" type="datetimeFigureOut">
              <a:rPr lang="pt-BR" smtClean="0"/>
              <a:t>27/03/2021</a:t>
            </a:fld>
            <a:endParaRPr lang="pt-BR"/>
          </a:p>
        </p:txBody>
      </p:sp>
      <p:sp>
        <p:nvSpPr>
          <p:cNvPr id="5" name="Espaço Reservado para Rodapé 4">
            <a:extLst>
              <a:ext uri="{FF2B5EF4-FFF2-40B4-BE49-F238E27FC236}">
                <a16:creationId xmlns:a16="http://schemas.microsoft.com/office/drawing/2014/main" id="{57EF0127-AA27-4FA5-9175-A9ADBBBA1D04}"/>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A0B7B1B2-A4A9-4293-AA22-C1D0463B3551}"/>
              </a:ext>
            </a:extLst>
          </p:cNvPr>
          <p:cNvSpPr>
            <a:spLocks noGrp="1"/>
          </p:cNvSpPr>
          <p:nvPr>
            <p:ph type="sldNum" sz="quarter" idx="12"/>
          </p:nvPr>
        </p:nvSpPr>
        <p:spPr/>
        <p:txBody>
          <a:bodyPr/>
          <a:lstStyle/>
          <a:p>
            <a:fld id="{07B0BBF6-9B82-42CC-A7E3-7A451A6D12DF}" type="slidenum">
              <a:rPr lang="pt-BR" smtClean="0"/>
              <a:t>‹nº›</a:t>
            </a:fld>
            <a:endParaRPr lang="pt-BR"/>
          </a:p>
        </p:txBody>
      </p:sp>
    </p:spTree>
    <p:extLst>
      <p:ext uri="{BB962C8B-B14F-4D97-AF65-F5344CB8AC3E}">
        <p14:creationId xmlns:p14="http://schemas.microsoft.com/office/powerpoint/2010/main" val="85025263"/>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0D28F6C-D4B7-410A-8361-4A1A0A697612}"/>
              </a:ext>
            </a:extLst>
          </p:cNvPr>
          <p:cNvSpPr>
            <a:spLocks noGrp="1"/>
          </p:cNvSpPr>
          <p:nvPr>
            <p:ph type="title"/>
          </p:nvPr>
        </p:nvSpPr>
        <p:spPr/>
        <p:txBody>
          <a:bodyPr/>
          <a:lstStyle/>
          <a:p>
            <a:r>
              <a:rPr lang="pt-BR"/>
              <a:t>Clique para editar o título Mestre</a:t>
            </a:r>
          </a:p>
        </p:txBody>
      </p:sp>
      <p:sp>
        <p:nvSpPr>
          <p:cNvPr id="3" name="Espaço Reservado para Texto Vertical 2">
            <a:extLst>
              <a:ext uri="{FF2B5EF4-FFF2-40B4-BE49-F238E27FC236}">
                <a16:creationId xmlns:a16="http://schemas.microsoft.com/office/drawing/2014/main" id="{6585A66E-A87F-45B3-870D-0FC35EA73189}"/>
              </a:ext>
            </a:extLst>
          </p:cNvPr>
          <p:cNvSpPr>
            <a:spLocks noGrp="1"/>
          </p:cNvSpPr>
          <p:nvPr>
            <p:ph type="body" orient="vert" idx="1"/>
          </p:nvPr>
        </p:nvSpPr>
        <p:spPr/>
        <p:txBody>
          <a:bodyPr vert="eaVert"/>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929E7092-4E98-43EF-AE54-153C54C4C978}"/>
              </a:ext>
            </a:extLst>
          </p:cNvPr>
          <p:cNvSpPr>
            <a:spLocks noGrp="1"/>
          </p:cNvSpPr>
          <p:nvPr>
            <p:ph type="dt" sz="half" idx="10"/>
          </p:nvPr>
        </p:nvSpPr>
        <p:spPr/>
        <p:txBody>
          <a:bodyPr/>
          <a:lstStyle/>
          <a:p>
            <a:fld id="{789E057A-2E25-4966-A35C-CE42141439CB}" type="datetimeFigureOut">
              <a:rPr lang="pt-BR" smtClean="0"/>
              <a:t>27/03/2021</a:t>
            </a:fld>
            <a:endParaRPr lang="pt-BR"/>
          </a:p>
        </p:txBody>
      </p:sp>
      <p:sp>
        <p:nvSpPr>
          <p:cNvPr id="5" name="Espaço Reservado para Rodapé 4">
            <a:extLst>
              <a:ext uri="{FF2B5EF4-FFF2-40B4-BE49-F238E27FC236}">
                <a16:creationId xmlns:a16="http://schemas.microsoft.com/office/drawing/2014/main" id="{4100D057-9AE3-4838-A638-A2EB92354C27}"/>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228E0C1A-0A46-4B03-A61D-0640F153E8F8}"/>
              </a:ext>
            </a:extLst>
          </p:cNvPr>
          <p:cNvSpPr>
            <a:spLocks noGrp="1"/>
          </p:cNvSpPr>
          <p:nvPr>
            <p:ph type="sldNum" sz="quarter" idx="12"/>
          </p:nvPr>
        </p:nvSpPr>
        <p:spPr/>
        <p:txBody>
          <a:bodyPr/>
          <a:lstStyle/>
          <a:p>
            <a:fld id="{07B0BBF6-9B82-42CC-A7E3-7A451A6D12DF}" type="slidenum">
              <a:rPr lang="pt-BR" smtClean="0"/>
              <a:t>‹nº›</a:t>
            </a:fld>
            <a:endParaRPr lang="pt-BR"/>
          </a:p>
        </p:txBody>
      </p:sp>
    </p:spTree>
    <p:extLst>
      <p:ext uri="{BB962C8B-B14F-4D97-AF65-F5344CB8AC3E}">
        <p14:creationId xmlns:p14="http://schemas.microsoft.com/office/powerpoint/2010/main" val="4010721529"/>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exto e Título Vertical">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6384C4A5-F66D-42C0-94EB-DC56ECA48067}"/>
              </a:ext>
            </a:extLst>
          </p:cNvPr>
          <p:cNvSpPr>
            <a:spLocks noGrp="1"/>
          </p:cNvSpPr>
          <p:nvPr>
            <p:ph type="title" orient="vert"/>
          </p:nvPr>
        </p:nvSpPr>
        <p:spPr>
          <a:xfrm>
            <a:off x="8724900" y="365125"/>
            <a:ext cx="2628900" cy="5811838"/>
          </a:xfrm>
        </p:spPr>
        <p:txBody>
          <a:bodyPr vert="eaVert"/>
          <a:lstStyle/>
          <a:p>
            <a:r>
              <a:rPr lang="pt-BR"/>
              <a:t>Clique para editar o título Mestre</a:t>
            </a:r>
          </a:p>
        </p:txBody>
      </p:sp>
      <p:sp>
        <p:nvSpPr>
          <p:cNvPr id="3" name="Espaço Reservado para Texto Vertical 2">
            <a:extLst>
              <a:ext uri="{FF2B5EF4-FFF2-40B4-BE49-F238E27FC236}">
                <a16:creationId xmlns:a16="http://schemas.microsoft.com/office/drawing/2014/main" id="{3831AF7A-2131-4AED-A365-B1D2C925FD83}"/>
              </a:ext>
            </a:extLst>
          </p:cNvPr>
          <p:cNvSpPr>
            <a:spLocks noGrp="1"/>
          </p:cNvSpPr>
          <p:nvPr>
            <p:ph type="body" orient="vert" idx="1"/>
          </p:nvPr>
        </p:nvSpPr>
        <p:spPr>
          <a:xfrm>
            <a:off x="838200" y="365125"/>
            <a:ext cx="7734300" cy="5811838"/>
          </a:xfrm>
        </p:spPr>
        <p:txBody>
          <a:bodyPr vert="eaVert"/>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A313260A-CAD0-4700-9047-4B530A120559}"/>
              </a:ext>
            </a:extLst>
          </p:cNvPr>
          <p:cNvSpPr>
            <a:spLocks noGrp="1"/>
          </p:cNvSpPr>
          <p:nvPr>
            <p:ph type="dt" sz="half" idx="10"/>
          </p:nvPr>
        </p:nvSpPr>
        <p:spPr/>
        <p:txBody>
          <a:bodyPr/>
          <a:lstStyle/>
          <a:p>
            <a:fld id="{789E057A-2E25-4966-A35C-CE42141439CB}" type="datetimeFigureOut">
              <a:rPr lang="pt-BR" smtClean="0"/>
              <a:t>27/03/2021</a:t>
            </a:fld>
            <a:endParaRPr lang="pt-BR"/>
          </a:p>
        </p:txBody>
      </p:sp>
      <p:sp>
        <p:nvSpPr>
          <p:cNvPr id="5" name="Espaço Reservado para Rodapé 4">
            <a:extLst>
              <a:ext uri="{FF2B5EF4-FFF2-40B4-BE49-F238E27FC236}">
                <a16:creationId xmlns:a16="http://schemas.microsoft.com/office/drawing/2014/main" id="{9D386A84-61DC-430C-BCEA-01E2936AB1E5}"/>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02C1D4FC-4C40-4DD0-BB55-EEB91177989D}"/>
              </a:ext>
            </a:extLst>
          </p:cNvPr>
          <p:cNvSpPr>
            <a:spLocks noGrp="1"/>
          </p:cNvSpPr>
          <p:nvPr>
            <p:ph type="sldNum" sz="quarter" idx="12"/>
          </p:nvPr>
        </p:nvSpPr>
        <p:spPr/>
        <p:txBody>
          <a:bodyPr/>
          <a:lstStyle/>
          <a:p>
            <a:fld id="{07B0BBF6-9B82-42CC-A7E3-7A451A6D12DF}" type="slidenum">
              <a:rPr lang="pt-BR" smtClean="0"/>
              <a:t>‹nº›</a:t>
            </a:fld>
            <a:endParaRPr lang="pt-BR"/>
          </a:p>
        </p:txBody>
      </p:sp>
    </p:spTree>
    <p:extLst>
      <p:ext uri="{BB962C8B-B14F-4D97-AF65-F5344CB8AC3E}">
        <p14:creationId xmlns:p14="http://schemas.microsoft.com/office/powerpoint/2010/main" val="68092329"/>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pt-BR"/>
              <a:t>Clique para editar o título mestre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t-BR"/>
              <a:t>Clique para editar o estilo do subtítulo mestre</a:t>
            </a:r>
            <a:endParaRPr lang="en-US" dirty="0"/>
          </a:p>
        </p:txBody>
      </p:sp>
      <p:sp>
        <p:nvSpPr>
          <p:cNvPr id="4" name="Date Placeholder 3"/>
          <p:cNvSpPr>
            <a:spLocks noGrp="1"/>
          </p:cNvSpPr>
          <p:nvPr>
            <p:ph type="dt" sz="half" idx="10"/>
          </p:nvPr>
        </p:nvSpPr>
        <p:spPr/>
        <p:txBody>
          <a:bodyPr/>
          <a:lstStyle/>
          <a:p>
            <a:fld id="{1EBDFE8D-4BC9-44B7-A727-A7AF7E3E5A89}" type="datetimeFigureOut">
              <a:rPr lang="pt-BR" smtClean="0"/>
              <a:t>27/03/2021</a:t>
            </a:fld>
            <a:endParaRPr lang="pt-BR"/>
          </a:p>
        </p:txBody>
      </p:sp>
      <p:sp>
        <p:nvSpPr>
          <p:cNvPr id="5" name="Footer Placeholder 4"/>
          <p:cNvSpPr>
            <a:spLocks noGrp="1"/>
          </p:cNvSpPr>
          <p:nvPr>
            <p:ph type="ftr" sz="quarter" idx="11"/>
          </p:nvPr>
        </p:nvSpPr>
        <p:spPr/>
        <p:txBody>
          <a:bodyPr/>
          <a:lstStyle/>
          <a:p>
            <a:endParaRPr lang="pt-BR"/>
          </a:p>
        </p:txBody>
      </p:sp>
      <p:sp>
        <p:nvSpPr>
          <p:cNvPr id="6" name="Slide Number Placeholder 5"/>
          <p:cNvSpPr>
            <a:spLocks noGrp="1"/>
          </p:cNvSpPr>
          <p:nvPr>
            <p:ph type="sldNum" sz="quarter" idx="12"/>
          </p:nvPr>
        </p:nvSpPr>
        <p:spPr/>
        <p:txBody>
          <a:bodyPr/>
          <a:lstStyle/>
          <a:p>
            <a:fld id="{51F6EAA8-71DB-4272-B1AE-206CF2013C56}" type="slidenum">
              <a:rPr lang="pt-BR" smtClean="0"/>
              <a:t>‹nº›</a:t>
            </a:fld>
            <a:endParaRPr lang="pt-BR"/>
          </a:p>
        </p:txBody>
      </p:sp>
    </p:spTree>
    <p:extLst>
      <p:ext uri="{BB962C8B-B14F-4D97-AF65-F5344CB8AC3E}">
        <p14:creationId xmlns:p14="http://schemas.microsoft.com/office/powerpoint/2010/main" val="207640655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título mestre</a:t>
            </a:r>
            <a:endParaRPr lang="en-US" dirty="0"/>
          </a:p>
        </p:txBody>
      </p:sp>
      <p:sp>
        <p:nvSpPr>
          <p:cNvPr id="3" name="Content Placeholder 2"/>
          <p:cNvSpPr>
            <a:spLocks noGrp="1"/>
          </p:cNvSpPr>
          <p:nvPr>
            <p:ph idx="1"/>
          </p:nvPr>
        </p:nvSpPr>
        <p:spPr/>
        <p:txBody>
          <a:body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Date Placeholder 3"/>
          <p:cNvSpPr>
            <a:spLocks noGrp="1"/>
          </p:cNvSpPr>
          <p:nvPr>
            <p:ph type="dt" sz="half" idx="10"/>
          </p:nvPr>
        </p:nvSpPr>
        <p:spPr/>
        <p:txBody>
          <a:bodyPr/>
          <a:lstStyle/>
          <a:p>
            <a:fld id="{1EBDFE8D-4BC9-44B7-A727-A7AF7E3E5A89}" type="datetimeFigureOut">
              <a:rPr lang="pt-BR" smtClean="0"/>
              <a:t>27/03/2021</a:t>
            </a:fld>
            <a:endParaRPr lang="pt-BR"/>
          </a:p>
        </p:txBody>
      </p:sp>
      <p:sp>
        <p:nvSpPr>
          <p:cNvPr id="5" name="Footer Placeholder 4"/>
          <p:cNvSpPr>
            <a:spLocks noGrp="1"/>
          </p:cNvSpPr>
          <p:nvPr>
            <p:ph type="ftr" sz="quarter" idx="11"/>
          </p:nvPr>
        </p:nvSpPr>
        <p:spPr/>
        <p:txBody>
          <a:bodyPr/>
          <a:lstStyle/>
          <a:p>
            <a:endParaRPr lang="pt-BR"/>
          </a:p>
        </p:txBody>
      </p:sp>
      <p:sp>
        <p:nvSpPr>
          <p:cNvPr id="6" name="Slide Number Placeholder 5"/>
          <p:cNvSpPr>
            <a:spLocks noGrp="1"/>
          </p:cNvSpPr>
          <p:nvPr>
            <p:ph type="sldNum" sz="quarter" idx="12"/>
          </p:nvPr>
        </p:nvSpPr>
        <p:spPr/>
        <p:txBody>
          <a:bodyPr/>
          <a:lstStyle/>
          <a:p>
            <a:fld id="{51F6EAA8-71DB-4272-B1AE-206CF2013C56}" type="slidenum">
              <a:rPr lang="pt-BR" smtClean="0"/>
              <a:t>‹nº›</a:t>
            </a:fld>
            <a:endParaRPr lang="pt-BR"/>
          </a:p>
        </p:txBody>
      </p:sp>
    </p:spTree>
    <p:extLst>
      <p:ext uri="{BB962C8B-B14F-4D97-AF65-F5344CB8AC3E}">
        <p14:creationId xmlns:p14="http://schemas.microsoft.com/office/powerpoint/2010/main" val="385690101"/>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pt-BR"/>
              <a:t>Clique para editar o título mestre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t-BR"/>
              <a:t>Clique para editar o texto mestre</a:t>
            </a:r>
          </a:p>
        </p:txBody>
      </p:sp>
      <p:sp>
        <p:nvSpPr>
          <p:cNvPr id="4" name="Date Placeholder 3"/>
          <p:cNvSpPr>
            <a:spLocks noGrp="1"/>
          </p:cNvSpPr>
          <p:nvPr>
            <p:ph type="dt" sz="half" idx="10"/>
          </p:nvPr>
        </p:nvSpPr>
        <p:spPr/>
        <p:txBody>
          <a:bodyPr/>
          <a:lstStyle/>
          <a:p>
            <a:fld id="{1EBDFE8D-4BC9-44B7-A727-A7AF7E3E5A89}" type="datetimeFigureOut">
              <a:rPr lang="pt-BR" smtClean="0"/>
              <a:t>27/03/2021</a:t>
            </a:fld>
            <a:endParaRPr lang="pt-BR"/>
          </a:p>
        </p:txBody>
      </p:sp>
      <p:sp>
        <p:nvSpPr>
          <p:cNvPr id="5" name="Footer Placeholder 4"/>
          <p:cNvSpPr>
            <a:spLocks noGrp="1"/>
          </p:cNvSpPr>
          <p:nvPr>
            <p:ph type="ftr" sz="quarter" idx="11"/>
          </p:nvPr>
        </p:nvSpPr>
        <p:spPr/>
        <p:txBody>
          <a:bodyPr/>
          <a:lstStyle/>
          <a:p>
            <a:endParaRPr lang="pt-BR"/>
          </a:p>
        </p:txBody>
      </p:sp>
      <p:sp>
        <p:nvSpPr>
          <p:cNvPr id="6" name="Slide Number Placeholder 5"/>
          <p:cNvSpPr>
            <a:spLocks noGrp="1"/>
          </p:cNvSpPr>
          <p:nvPr>
            <p:ph type="sldNum" sz="quarter" idx="12"/>
          </p:nvPr>
        </p:nvSpPr>
        <p:spPr/>
        <p:txBody>
          <a:bodyPr/>
          <a:lstStyle/>
          <a:p>
            <a:fld id="{51F6EAA8-71DB-4272-B1AE-206CF2013C56}" type="slidenum">
              <a:rPr lang="pt-BR" smtClean="0"/>
              <a:t>‹nº›</a:t>
            </a:fld>
            <a:endParaRPr lang="pt-BR"/>
          </a:p>
        </p:txBody>
      </p:sp>
    </p:spTree>
    <p:extLst>
      <p:ext uri="{BB962C8B-B14F-4D97-AF65-F5344CB8AC3E}">
        <p14:creationId xmlns:p14="http://schemas.microsoft.com/office/powerpoint/2010/main" val="1787295282"/>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título mestre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5" name="Date Placeholder 4"/>
          <p:cNvSpPr>
            <a:spLocks noGrp="1"/>
          </p:cNvSpPr>
          <p:nvPr>
            <p:ph type="dt" sz="half" idx="10"/>
          </p:nvPr>
        </p:nvSpPr>
        <p:spPr/>
        <p:txBody>
          <a:bodyPr/>
          <a:lstStyle/>
          <a:p>
            <a:fld id="{1EBDFE8D-4BC9-44B7-A727-A7AF7E3E5A89}" type="datetimeFigureOut">
              <a:rPr lang="pt-BR" smtClean="0"/>
              <a:t>27/03/2021</a:t>
            </a:fld>
            <a:endParaRPr lang="pt-BR"/>
          </a:p>
        </p:txBody>
      </p:sp>
      <p:sp>
        <p:nvSpPr>
          <p:cNvPr id="6" name="Footer Placeholder 5"/>
          <p:cNvSpPr>
            <a:spLocks noGrp="1"/>
          </p:cNvSpPr>
          <p:nvPr>
            <p:ph type="ftr" sz="quarter" idx="11"/>
          </p:nvPr>
        </p:nvSpPr>
        <p:spPr/>
        <p:txBody>
          <a:bodyPr/>
          <a:lstStyle/>
          <a:p>
            <a:endParaRPr lang="pt-BR"/>
          </a:p>
        </p:txBody>
      </p:sp>
      <p:sp>
        <p:nvSpPr>
          <p:cNvPr id="7" name="Slide Number Placeholder 6"/>
          <p:cNvSpPr>
            <a:spLocks noGrp="1"/>
          </p:cNvSpPr>
          <p:nvPr>
            <p:ph type="sldNum" sz="quarter" idx="12"/>
          </p:nvPr>
        </p:nvSpPr>
        <p:spPr/>
        <p:txBody>
          <a:bodyPr/>
          <a:lstStyle/>
          <a:p>
            <a:fld id="{51F6EAA8-71DB-4272-B1AE-206CF2013C56}" type="slidenum">
              <a:rPr lang="pt-BR" smtClean="0"/>
              <a:t>‹nº›</a:t>
            </a:fld>
            <a:endParaRPr lang="pt-BR"/>
          </a:p>
        </p:txBody>
      </p:sp>
    </p:spTree>
    <p:extLst>
      <p:ext uri="{BB962C8B-B14F-4D97-AF65-F5344CB8AC3E}">
        <p14:creationId xmlns:p14="http://schemas.microsoft.com/office/powerpoint/2010/main" val="244012679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pt-BR"/>
              <a:t>Clique para editar o título mestre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 texto mestre</a:t>
            </a:r>
          </a:p>
        </p:txBody>
      </p:sp>
      <p:sp>
        <p:nvSpPr>
          <p:cNvPr id="4" name="Content Placeholder 3"/>
          <p:cNvSpPr>
            <a:spLocks noGrp="1"/>
          </p:cNvSpPr>
          <p:nvPr>
            <p:ph sz="half" idx="2"/>
          </p:nvPr>
        </p:nvSpPr>
        <p:spPr>
          <a:xfrm>
            <a:off x="839788" y="2505075"/>
            <a:ext cx="5157787" cy="3684588"/>
          </a:xfrm>
        </p:spPr>
        <p:txBody>
          <a:body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 texto mestre</a:t>
            </a:r>
          </a:p>
        </p:txBody>
      </p:sp>
      <p:sp>
        <p:nvSpPr>
          <p:cNvPr id="6" name="Content Placeholder 5"/>
          <p:cNvSpPr>
            <a:spLocks noGrp="1"/>
          </p:cNvSpPr>
          <p:nvPr>
            <p:ph sz="quarter" idx="4"/>
          </p:nvPr>
        </p:nvSpPr>
        <p:spPr>
          <a:xfrm>
            <a:off x="6172200" y="2505075"/>
            <a:ext cx="5183188" cy="3684588"/>
          </a:xfrm>
        </p:spPr>
        <p:txBody>
          <a:body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7" name="Date Placeholder 6"/>
          <p:cNvSpPr>
            <a:spLocks noGrp="1"/>
          </p:cNvSpPr>
          <p:nvPr>
            <p:ph type="dt" sz="half" idx="10"/>
          </p:nvPr>
        </p:nvSpPr>
        <p:spPr/>
        <p:txBody>
          <a:bodyPr/>
          <a:lstStyle/>
          <a:p>
            <a:fld id="{1EBDFE8D-4BC9-44B7-A727-A7AF7E3E5A89}" type="datetimeFigureOut">
              <a:rPr lang="pt-BR" smtClean="0"/>
              <a:t>27/03/2021</a:t>
            </a:fld>
            <a:endParaRPr lang="pt-BR"/>
          </a:p>
        </p:txBody>
      </p:sp>
      <p:sp>
        <p:nvSpPr>
          <p:cNvPr id="8" name="Footer Placeholder 7"/>
          <p:cNvSpPr>
            <a:spLocks noGrp="1"/>
          </p:cNvSpPr>
          <p:nvPr>
            <p:ph type="ftr" sz="quarter" idx="11"/>
          </p:nvPr>
        </p:nvSpPr>
        <p:spPr/>
        <p:txBody>
          <a:bodyPr/>
          <a:lstStyle/>
          <a:p>
            <a:endParaRPr lang="pt-BR"/>
          </a:p>
        </p:txBody>
      </p:sp>
      <p:sp>
        <p:nvSpPr>
          <p:cNvPr id="9" name="Slide Number Placeholder 8"/>
          <p:cNvSpPr>
            <a:spLocks noGrp="1"/>
          </p:cNvSpPr>
          <p:nvPr>
            <p:ph type="sldNum" sz="quarter" idx="12"/>
          </p:nvPr>
        </p:nvSpPr>
        <p:spPr/>
        <p:txBody>
          <a:bodyPr/>
          <a:lstStyle/>
          <a:p>
            <a:fld id="{51F6EAA8-71DB-4272-B1AE-206CF2013C56}" type="slidenum">
              <a:rPr lang="pt-BR" smtClean="0"/>
              <a:t>‹nº›</a:t>
            </a:fld>
            <a:endParaRPr lang="pt-BR"/>
          </a:p>
        </p:txBody>
      </p:sp>
    </p:spTree>
    <p:extLst>
      <p:ext uri="{BB962C8B-B14F-4D97-AF65-F5344CB8AC3E}">
        <p14:creationId xmlns:p14="http://schemas.microsoft.com/office/powerpoint/2010/main" val="330202515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título mestre</a:t>
            </a:r>
            <a:endParaRPr lang="en-US" dirty="0"/>
          </a:p>
        </p:txBody>
      </p:sp>
      <p:sp>
        <p:nvSpPr>
          <p:cNvPr id="3" name="Date Placeholder 2"/>
          <p:cNvSpPr>
            <a:spLocks noGrp="1"/>
          </p:cNvSpPr>
          <p:nvPr>
            <p:ph type="dt" sz="half" idx="10"/>
          </p:nvPr>
        </p:nvSpPr>
        <p:spPr/>
        <p:txBody>
          <a:bodyPr/>
          <a:lstStyle/>
          <a:p>
            <a:fld id="{1EBDFE8D-4BC9-44B7-A727-A7AF7E3E5A89}" type="datetimeFigureOut">
              <a:rPr lang="pt-BR" smtClean="0"/>
              <a:t>27/03/2021</a:t>
            </a:fld>
            <a:endParaRPr lang="pt-BR"/>
          </a:p>
        </p:txBody>
      </p:sp>
      <p:sp>
        <p:nvSpPr>
          <p:cNvPr id="4" name="Footer Placeholder 3"/>
          <p:cNvSpPr>
            <a:spLocks noGrp="1"/>
          </p:cNvSpPr>
          <p:nvPr>
            <p:ph type="ftr" sz="quarter" idx="11"/>
          </p:nvPr>
        </p:nvSpPr>
        <p:spPr/>
        <p:txBody>
          <a:bodyPr/>
          <a:lstStyle/>
          <a:p>
            <a:endParaRPr lang="pt-BR"/>
          </a:p>
        </p:txBody>
      </p:sp>
      <p:sp>
        <p:nvSpPr>
          <p:cNvPr id="5" name="Slide Number Placeholder 4"/>
          <p:cNvSpPr>
            <a:spLocks noGrp="1"/>
          </p:cNvSpPr>
          <p:nvPr>
            <p:ph type="sldNum" sz="quarter" idx="12"/>
          </p:nvPr>
        </p:nvSpPr>
        <p:spPr/>
        <p:txBody>
          <a:bodyPr/>
          <a:lstStyle/>
          <a:p>
            <a:fld id="{51F6EAA8-71DB-4272-B1AE-206CF2013C56}" type="slidenum">
              <a:rPr lang="pt-BR" smtClean="0"/>
              <a:t>‹nº›</a:t>
            </a:fld>
            <a:endParaRPr lang="pt-BR"/>
          </a:p>
        </p:txBody>
      </p:sp>
    </p:spTree>
    <p:extLst>
      <p:ext uri="{BB962C8B-B14F-4D97-AF65-F5344CB8AC3E}">
        <p14:creationId xmlns:p14="http://schemas.microsoft.com/office/powerpoint/2010/main" val="414561293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EBDFE8D-4BC9-44B7-A727-A7AF7E3E5A89}" type="datetimeFigureOut">
              <a:rPr lang="pt-BR" smtClean="0"/>
              <a:t>27/03/2021</a:t>
            </a:fld>
            <a:endParaRPr lang="pt-BR"/>
          </a:p>
        </p:txBody>
      </p:sp>
      <p:sp>
        <p:nvSpPr>
          <p:cNvPr id="3" name="Footer Placeholder 2"/>
          <p:cNvSpPr>
            <a:spLocks noGrp="1"/>
          </p:cNvSpPr>
          <p:nvPr>
            <p:ph type="ftr" sz="quarter" idx="11"/>
          </p:nvPr>
        </p:nvSpPr>
        <p:spPr/>
        <p:txBody>
          <a:bodyPr/>
          <a:lstStyle/>
          <a:p>
            <a:endParaRPr lang="pt-BR"/>
          </a:p>
        </p:txBody>
      </p:sp>
      <p:sp>
        <p:nvSpPr>
          <p:cNvPr id="4" name="Slide Number Placeholder 3"/>
          <p:cNvSpPr>
            <a:spLocks noGrp="1"/>
          </p:cNvSpPr>
          <p:nvPr>
            <p:ph type="sldNum" sz="quarter" idx="12"/>
          </p:nvPr>
        </p:nvSpPr>
        <p:spPr/>
        <p:txBody>
          <a:bodyPr/>
          <a:lstStyle/>
          <a:p>
            <a:fld id="{51F6EAA8-71DB-4272-B1AE-206CF2013C56}" type="slidenum">
              <a:rPr lang="pt-BR" smtClean="0"/>
              <a:t>‹nº›</a:t>
            </a:fld>
            <a:endParaRPr lang="pt-BR"/>
          </a:p>
        </p:txBody>
      </p:sp>
    </p:spTree>
    <p:extLst>
      <p:ext uri="{BB962C8B-B14F-4D97-AF65-F5344CB8AC3E}">
        <p14:creationId xmlns:p14="http://schemas.microsoft.com/office/powerpoint/2010/main" val="163418085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pt-BR"/>
              <a:t>Clique para editar o título mestre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Clique para editar o texto mestre</a:t>
            </a:r>
          </a:p>
        </p:txBody>
      </p:sp>
      <p:sp>
        <p:nvSpPr>
          <p:cNvPr id="5" name="Date Placeholder 4"/>
          <p:cNvSpPr>
            <a:spLocks noGrp="1"/>
          </p:cNvSpPr>
          <p:nvPr>
            <p:ph type="dt" sz="half" idx="10"/>
          </p:nvPr>
        </p:nvSpPr>
        <p:spPr/>
        <p:txBody>
          <a:bodyPr/>
          <a:lstStyle/>
          <a:p>
            <a:fld id="{1EBDFE8D-4BC9-44B7-A727-A7AF7E3E5A89}" type="datetimeFigureOut">
              <a:rPr lang="pt-BR" smtClean="0"/>
              <a:t>27/03/2021</a:t>
            </a:fld>
            <a:endParaRPr lang="pt-BR"/>
          </a:p>
        </p:txBody>
      </p:sp>
      <p:sp>
        <p:nvSpPr>
          <p:cNvPr id="6" name="Footer Placeholder 5"/>
          <p:cNvSpPr>
            <a:spLocks noGrp="1"/>
          </p:cNvSpPr>
          <p:nvPr>
            <p:ph type="ftr" sz="quarter" idx="11"/>
          </p:nvPr>
        </p:nvSpPr>
        <p:spPr/>
        <p:txBody>
          <a:bodyPr/>
          <a:lstStyle/>
          <a:p>
            <a:endParaRPr lang="pt-BR"/>
          </a:p>
        </p:txBody>
      </p:sp>
      <p:sp>
        <p:nvSpPr>
          <p:cNvPr id="7" name="Slide Number Placeholder 6"/>
          <p:cNvSpPr>
            <a:spLocks noGrp="1"/>
          </p:cNvSpPr>
          <p:nvPr>
            <p:ph type="sldNum" sz="quarter" idx="12"/>
          </p:nvPr>
        </p:nvSpPr>
        <p:spPr/>
        <p:txBody>
          <a:bodyPr/>
          <a:lstStyle/>
          <a:p>
            <a:fld id="{51F6EAA8-71DB-4272-B1AE-206CF2013C56}" type="slidenum">
              <a:rPr lang="pt-BR" smtClean="0"/>
              <a:t>‹nº›</a:t>
            </a:fld>
            <a:endParaRPr lang="pt-BR"/>
          </a:p>
        </p:txBody>
      </p:sp>
    </p:spTree>
    <p:extLst>
      <p:ext uri="{BB962C8B-B14F-4D97-AF65-F5344CB8AC3E}">
        <p14:creationId xmlns:p14="http://schemas.microsoft.com/office/powerpoint/2010/main" val="120903181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658B1FE-5BF9-42AD-92DA-FCB46AFAF97C}"/>
              </a:ext>
            </a:extLst>
          </p:cNvPr>
          <p:cNvSpPr>
            <a:spLocks noGrp="1"/>
          </p:cNvSpPr>
          <p:nvPr>
            <p:ph type="title"/>
          </p:nvPr>
        </p:nvSpPr>
        <p:spPr/>
        <p:txBody>
          <a:bodyPr/>
          <a:lstStyle/>
          <a:p>
            <a:r>
              <a:rPr lang="pt-BR"/>
              <a:t>Clique para editar o título Mestre</a:t>
            </a:r>
          </a:p>
        </p:txBody>
      </p:sp>
      <p:sp>
        <p:nvSpPr>
          <p:cNvPr id="3" name="Espaço Reservado para Conteúdo 2">
            <a:extLst>
              <a:ext uri="{FF2B5EF4-FFF2-40B4-BE49-F238E27FC236}">
                <a16:creationId xmlns:a16="http://schemas.microsoft.com/office/drawing/2014/main" id="{724618A7-2819-4E4E-BF07-87EA972F6516}"/>
              </a:ext>
            </a:extLst>
          </p:cNvPr>
          <p:cNvSpPr>
            <a:spLocks noGrp="1"/>
          </p:cNvSpPr>
          <p:nvPr>
            <p:ph idx="1"/>
          </p:nvPr>
        </p:nvSpPr>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A8A46ED9-BC48-45C3-AAE5-F8FA793A77FD}"/>
              </a:ext>
            </a:extLst>
          </p:cNvPr>
          <p:cNvSpPr>
            <a:spLocks noGrp="1"/>
          </p:cNvSpPr>
          <p:nvPr>
            <p:ph type="dt" sz="half" idx="10"/>
          </p:nvPr>
        </p:nvSpPr>
        <p:spPr/>
        <p:txBody>
          <a:bodyPr/>
          <a:lstStyle/>
          <a:p>
            <a:fld id="{789E057A-2E25-4966-A35C-CE42141439CB}" type="datetimeFigureOut">
              <a:rPr lang="pt-BR" smtClean="0"/>
              <a:t>27/03/2021</a:t>
            </a:fld>
            <a:endParaRPr lang="pt-BR"/>
          </a:p>
        </p:txBody>
      </p:sp>
      <p:sp>
        <p:nvSpPr>
          <p:cNvPr id="5" name="Espaço Reservado para Rodapé 4">
            <a:extLst>
              <a:ext uri="{FF2B5EF4-FFF2-40B4-BE49-F238E27FC236}">
                <a16:creationId xmlns:a16="http://schemas.microsoft.com/office/drawing/2014/main" id="{9C3F16FE-6D9E-4B75-8E40-C1C43553F004}"/>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17A3ABEE-866A-4461-95F6-EC30C2D19200}"/>
              </a:ext>
            </a:extLst>
          </p:cNvPr>
          <p:cNvSpPr>
            <a:spLocks noGrp="1"/>
          </p:cNvSpPr>
          <p:nvPr>
            <p:ph type="sldNum" sz="quarter" idx="12"/>
          </p:nvPr>
        </p:nvSpPr>
        <p:spPr/>
        <p:txBody>
          <a:bodyPr/>
          <a:lstStyle/>
          <a:p>
            <a:fld id="{07B0BBF6-9B82-42CC-A7E3-7A451A6D12DF}" type="slidenum">
              <a:rPr lang="pt-BR" smtClean="0"/>
              <a:t>‹nº›</a:t>
            </a:fld>
            <a:endParaRPr lang="pt-BR"/>
          </a:p>
        </p:txBody>
      </p:sp>
    </p:spTree>
    <p:extLst>
      <p:ext uri="{BB962C8B-B14F-4D97-AF65-F5344CB8AC3E}">
        <p14:creationId xmlns:p14="http://schemas.microsoft.com/office/powerpoint/2010/main" val="2727332498"/>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pt-BR"/>
              <a:t>Clique para editar o título mestre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pt-BR"/>
              <a:t>Clique no ícone para adicionar uma imagem</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Clique para editar o texto mestre</a:t>
            </a:r>
          </a:p>
        </p:txBody>
      </p:sp>
      <p:sp>
        <p:nvSpPr>
          <p:cNvPr id="5" name="Date Placeholder 4"/>
          <p:cNvSpPr>
            <a:spLocks noGrp="1"/>
          </p:cNvSpPr>
          <p:nvPr>
            <p:ph type="dt" sz="half" idx="10"/>
          </p:nvPr>
        </p:nvSpPr>
        <p:spPr/>
        <p:txBody>
          <a:bodyPr/>
          <a:lstStyle/>
          <a:p>
            <a:fld id="{1EBDFE8D-4BC9-44B7-A727-A7AF7E3E5A89}" type="datetimeFigureOut">
              <a:rPr lang="pt-BR" smtClean="0"/>
              <a:t>27/03/2021</a:t>
            </a:fld>
            <a:endParaRPr lang="pt-BR"/>
          </a:p>
        </p:txBody>
      </p:sp>
      <p:sp>
        <p:nvSpPr>
          <p:cNvPr id="6" name="Footer Placeholder 5"/>
          <p:cNvSpPr>
            <a:spLocks noGrp="1"/>
          </p:cNvSpPr>
          <p:nvPr>
            <p:ph type="ftr" sz="quarter" idx="11"/>
          </p:nvPr>
        </p:nvSpPr>
        <p:spPr/>
        <p:txBody>
          <a:bodyPr/>
          <a:lstStyle/>
          <a:p>
            <a:endParaRPr lang="pt-BR"/>
          </a:p>
        </p:txBody>
      </p:sp>
      <p:sp>
        <p:nvSpPr>
          <p:cNvPr id="7" name="Slide Number Placeholder 6"/>
          <p:cNvSpPr>
            <a:spLocks noGrp="1"/>
          </p:cNvSpPr>
          <p:nvPr>
            <p:ph type="sldNum" sz="quarter" idx="12"/>
          </p:nvPr>
        </p:nvSpPr>
        <p:spPr/>
        <p:txBody>
          <a:bodyPr/>
          <a:lstStyle/>
          <a:p>
            <a:fld id="{51F6EAA8-71DB-4272-B1AE-206CF2013C56}" type="slidenum">
              <a:rPr lang="pt-BR" smtClean="0"/>
              <a:t>‹nº›</a:t>
            </a:fld>
            <a:endParaRPr lang="pt-BR"/>
          </a:p>
        </p:txBody>
      </p:sp>
    </p:spTree>
    <p:extLst>
      <p:ext uri="{BB962C8B-B14F-4D97-AF65-F5344CB8AC3E}">
        <p14:creationId xmlns:p14="http://schemas.microsoft.com/office/powerpoint/2010/main" val="192726064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título mestre</a:t>
            </a:r>
            <a:endParaRPr lang="en-US" dirty="0"/>
          </a:p>
        </p:txBody>
      </p:sp>
      <p:sp>
        <p:nvSpPr>
          <p:cNvPr id="3" name="Vertical Text Placeholder 2"/>
          <p:cNvSpPr>
            <a:spLocks noGrp="1"/>
          </p:cNvSpPr>
          <p:nvPr>
            <p:ph type="body" orient="vert" idx="1"/>
          </p:nvPr>
        </p:nvSpPr>
        <p:spPr/>
        <p:txBody>
          <a:bodyPr vert="eaVert"/>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Date Placeholder 3"/>
          <p:cNvSpPr>
            <a:spLocks noGrp="1"/>
          </p:cNvSpPr>
          <p:nvPr>
            <p:ph type="dt" sz="half" idx="10"/>
          </p:nvPr>
        </p:nvSpPr>
        <p:spPr/>
        <p:txBody>
          <a:bodyPr/>
          <a:lstStyle/>
          <a:p>
            <a:fld id="{1EBDFE8D-4BC9-44B7-A727-A7AF7E3E5A89}" type="datetimeFigureOut">
              <a:rPr lang="pt-BR" smtClean="0"/>
              <a:t>27/03/2021</a:t>
            </a:fld>
            <a:endParaRPr lang="pt-BR"/>
          </a:p>
        </p:txBody>
      </p:sp>
      <p:sp>
        <p:nvSpPr>
          <p:cNvPr id="5" name="Footer Placeholder 4"/>
          <p:cNvSpPr>
            <a:spLocks noGrp="1"/>
          </p:cNvSpPr>
          <p:nvPr>
            <p:ph type="ftr" sz="quarter" idx="11"/>
          </p:nvPr>
        </p:nvSpPr>
        <p:spPr/>
        <p:txBody>
          <a:bodyPr/>
          <a:lstStyle/>
          <a:p>
            <a:endParaRPr lang="pt-BR"/>
          </a:p>
        </p:txBody>
      </p:sp>
      <p:sp>
        <p:nvSpPr>
          <p:cNvPr id="6" name="Slide Number Placeholder 5"/>
          <p:cNvSpPr>
            <a:spLocks noGrp="1"/>
          </p:cNvSpPr>
          <p:nvPr>
            <p:ph type="sldNum" sz="quarter" idx="12"/>
          </p:nvPr>
        </p:nvSpPr>
        <p:spPr/>
        <p:txBody>
          <a:bodyPr/>
          <a:lstStyle/>
          <a:p>
            <a:fld id="{51F6EAA8-71DB-4272-B1AE-206CF2013C56}" type="slidenum">
              <a:rPr lang="pt-BR" smtClean="0"/>
              <a:t>‹nº›</a:t>
            </a:fld>
            <a:endParaRPr lang="pt-BR"/>
          </a:p>
        </p:txBody>
      </p:sp>
    </p:spTree>
    <p:extLst>
      <p:ext uri="{BB962C8B-B14F-4D97-AF65-F5344CB8AC3E}">
        <p14:creationId xmlns:p14="http://schemas.microsoft.com/office/powerpoint/2010/main" val="3019037065"/>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ítulo e texto verticais">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pt-BR"/>
              <a:t>Clique para editar o título mestre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Date Placeholder 3"/>
          <p:cNvSpPr>
            <a:spLocks noGrp="1"/>
          </p:cNvSpPr>
          <p:nvPr>
            <p:ph type="dt" sz="half" idx="10"/>
          </p:nvPr>
        </p:nvSpPr>
        <p:spPr/>
        <p:txBody>
          <a:bodyPr/>
          <a:lstStyle/>
          <a:p>
            <a:fld id="{1EBDFE8D-4BC9-44B7-A727-A7AF7E3E5A89}" type="datetimeFigureOut">
              <a:rPr lang="pt-BR" smtClean="0"/>
              <a:t>27/03/2021</a:t>
            </a:fld>
            <a:endParaRPr lang="pt-BR"/>
          </a:p>
        </p:txBody>
      </p:sp>
      <p:sp>
        <p:nvSpPr>
          <p:cNvPr id="5" name="Footer Placeholder 4"/>
          <p:cNvSpPr>
            <a:spLocks noGrp="1"/>
          </p:cNvSpPr>
          <p:nvPr>
            <p:ph type="ftr" sz="quarter" idx="11"/>
          </p:nvPr>
        </p:nvSpPr>
        <p:spPr/>
        <p:txBody>
          <a:bodyPr/>
          <a:lstStyle/>
          <a:p>
            <a:endParaRPr lang="pt-BR"/>
          </a:p>
        </p:txBody>
      </p:sp>
      <p:sp>
        <p:nvSpPr>
          <p:cNvPr id="6" name="Slide Number Placeholder 5"/>
          <p:cNvSpPr>
            <a:spLocks noGrp="1"/>
          </p:cNvSpPr>
          <p:nvPr>
            <p:ph type="sldNum" sz="quarter" idx="12"/>
          </p:nvPr>
        </p:nvSpPr>
        <p:spPr/>
        <p:txBody>
          <a:bodyPr/>
          <a:lstStyle/>
          <a:p>
            <a:fld id="{51F6EAA8-71DB-4272-B1AE-206CF2013C56}" type="slidenum">
              <a:rPr lang="pt-BR" smtClean="0"/>
              <a:t>‹nº›</a:t>
            </a:fld>
            <a:endParaRPr lang="pt-BR"/>
          </a:p>
        </p:txBody>
      </p:sp>
    </p:spTree>
    <p:extLst>
      <p:ext uri="{BB962C8B-B14F-4D97-AF65-F5344CB8AC3E}">
        <p14:creationId xmlns:p14="http://schemas.microsoft.com/office/powerpoint/2010/main" val="917987611"/>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606052B-5854-4A85-B8FA-859073E68D3D}"/>
              </a:ext>
            </a:extLst>
          </p:cNvPr>
          <p:cNvSpPr>
            <a:spLocks noGrp="1"/>
          </p:cNvSpPr>
          <p:nvPr>
            <p:ph type="title"/>
          </p:nvPr>
        </p:nvSpPr>
        <p:spPr>
          <a:xfrm>
            <a:off x="831850" y="1709738"/>
            <a:ext cx="10515600" cy="2852737"/>
          </a:xfrm>
        </p:spPr>
        <p:txBody>
          <a:bodyPr anchor="b"/>
          <a:lstStyle>
            <a:lvl1pPr>
              <a:defRPr sz="6000"/>
            </a:lvl1pPr>
          </a:lstStyle>
          <a:p>
            <a:r>
              <a:rPr lang="pt-BR"/>
              <a:t>Clique para editar o título Mestre</a:t>
            </a:r>
          </a:p>
        </p:txBody>
      </p:sp>
      <p:sp>
        <p:nvSpPr>
          <p:cNvPr id="3" name="Espaço Reservado para Texto 2">
            <a:extLst>
              <a:ext uri="{FF2B5EF4-FFF2-40B4-BE49-F238E27FC236}">
                <a16:creationId xmlns:a16="http://schemas.microsoft.com/office/drawing/2014/main" id="{FC0C06FF-B061-4457-88EA-749D09E5089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t-BR"/>
              <a:t>Clique para editar os estilos de texto Mestres</a:t>
            </a:r>
          </a:p>
        </p:txBody>
      </p:sp>
      <p:sp>
        <p:nvSpPr>
          <p:cNvPr id="4" name="Espaço Reservado para Data 3">
            <a:extLst>
              <a:ext uri="{FF2B5EF4-FFF2-40B4-BE49-F238E27FC236}">
                <a16:creationId xmlns:a16="http://schemas.microsoft.com/office/drawing/2014/main" id="{C022567A-768F-4B22-9C7F-9915D6FD4D84}"/>
              </a:ext>
            </a:extLst>
          </p:cNvPr>
          <p:cNvSpPr>
            <a:spLocks noGrp="1"/>
          </p:cNvSpPr>
          <p:nvPr>
            <p:ph type="dt" sz="half" idx="10"/>
          </p:nvPr>
        </p:nvSpPr>
        <p:spPr/>
        <p:txBody>
          <a:bodyPr/>
          <a:lstStyle/>
          <a:p>
            <a:fld id="{789E057A-2E25-4966-A35C-CE42141439CB}" type="datetimeFigureOut">
              <a:rPr lang="pt-BR" smtClean="0"/>
              <a:t>27/03/2021</a:t>
            </a:fld>
            <a:endParaRPr lang="pt-BR"/>
          </a:p>
        </p:txBody>
      </p:sp>
      <p:sp>
        <p:nvSpPr>
          <p:cNvPr id="5" name="Espaço Reservado para Rodapé 4">
            <a:extLst>
              <a:ext uri="{FF2B5EF4-FFF2-40B4-BE49-F238E27FC236}">
                <a16:creationId xmlns:a16="http://schemas.microsoft.com/office/drawing/2014/main" id="{34AF32E8-CC82-4C90-8645-2906F477F195}"/>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EC6AAB69-71E1-4336-992F-664AAA8C8C96}"/>
              </a:ext>
            </a:extLst>
          </p:cNvPr>
          <p:cNvSpPr>
            <a:spLocks noGrp="1"/>
          </p:cNvSpPr>
          <p:nvPr>
            <p:ph type="sldNum" sz="quarter" idx="12"/>
          </p:nvPr>
        </p:nvSpPr>
        <p:spPr/>
        <p:txBody>
          <a:bodyPr/>
          <a:lstStyle/>
          <a:p>
            <a:fld id="{07B0BBF6-9B82-42CC-A7E3-7A451A6D12DF}" type="slidenum">
              <a:rPr lang="pt-BR" smtClean="0"/>
              <a:t>‹nº›</a:t>
            </a:fld>
            <a:endParaRPr lang="pt-BR"/>
          </a:p>
        </p:txBody>
      </p:sp>
    </p:spTree>
    <p:extLst>
      <p:ext uri="{BB962C8B-B14F-4D97-AF65-F5344CB8AC3E}">
        <p14:creationId xmlns:p14="http://schemas.microsoft.com/office/powerpoint/2010/main" val="4051838013"/>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E7B5BC6-9BD5-4636-B430-96733EA4DE77}"/>
              </a:ext>
            </a:extLst>
          </p:cNvPr>
          <p:cNvSpPr>
            <a:spLocks noGrp="1"/>
          </p:cNvSpPr>
          <p:nvPr>
            <p:ph type="title"/>
          </p:nvPr>
        </p:nvSpPr>
        <p:spPr/>
        <p:txBody>
          <a:bodyPr/>
          <a:lstStyle/>
          <a:p>
            <a:r>
              <a:rPr lang="pt-BR"/>
              <a:t>Clique para editar o título Mestre</a:t>
            </a:r>
          </a:p>
        </p:txBody>
      </p:sp>
      <p:sp>
        <p:nvSpPr>
          <p:cNvPr id="3" name="Espaço Reservado para Conteúdo 2">
            <a:extLst>
              <a:ext uri="{FF2B5EF4-FFF2-40B4-BE49-F238E27FC236}">
                <a16:creationId xmlns:a16="http://schemas.microsoft.com/office/drawing/2014/main" id="{B0DCB368-1894-4628-94EF-FFD476EDE1C2}"/>
              </a:ext>
            </a:extLst>
          </p:cNvPr>
          <p:cNvSpPr>
            <a:spLocks noGrp="1"/>
          </p:cNvSpPr>
          <p:nvPr>
            <p:ph sz="half" idx="1"/>
          </p:nvPr>
        </p:nvSpPr>
        <p:spPr>
          <a:xfrm>
            <a:off x="838200" y="1825625"/>
            <a:ext cx="5181600" cy="4351338"/>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Conteúdo 3">
            <a:extLst>
              <a:ext uri="{FF2B5EF4-FFF2-40B4-BE49-F238E27FC236}">
                <a16:creationId xmlns:a16="http://schemas.microsoft.com/office/drawing/2014/main" id="{28FE6F9B-54D4-4290-A237-68A3BE53303F}"/>
              </a:ext>
            </a:extLst>
          </p:cNvPr>
          <p:cNvSpPr>
            <a:spLocks noGrp="1"/>
          </p:cNvSpPr>
          <p:nvPr>
            <p:ph sz="half" idx="2"/>
          </p:nvPr>
        </p:nvSpPr>
        <p:spPr>
          <a:xfrm>
            <a:off x="6172200" y="1825625"/>
            <a:ext cx="5181600" cy="4351338"/>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Data 4">
            <a:extLst>
              <a:ext uri="{FF2B5EF4-FFF2-40B4-BE49-F238E27FC236}">
                <a16:creationId xmlns:a16="http://schemas.microsoft.com/office/drawing/2014/main" id="{F04E5C6B-C52C-4D97-874B-98C9F216A698}"/>
              </a:ext>
            </a:extLst>
          </p:cNvPr>
          <p:cNvSpPr>
            <a:spLocks noGrp="1"/>
          </p:cNvSpPr>
          <p:nvPr>
            <p:ph type="dt" sz="half" idx="10"/>
          </p:nvPr>
        </p:nvSpPr>
        <p:spPr/>
        <p:txBody>
          <a:bodyPr/>
          <a:lstStyle/>
          <a:p>
            <a:fld id="{789E057A-2E25-4966-A35C-CE42141439CB}" type="datetimeFigureOut">
              <a:rPr lang="pt-BR" smtClean="0"/>
              <a:t>27/03/2021</a:t>
            </a:fld>
            <a:endParaRPr lang="pt-BR"/>
          </a:p>
        </p:txBody>
      </p:sp>
      <p:sp>
        <p:nvSpPr>
          <p:cNvPr id="6" name="Espaço Reservado para Rodapé 5">
            <a:extLst>
              <a:ext uri="{FF2B5EF4-FFF2-40B4-BE49-F238E27FC236}">
                <a16:creationId xmlns:a16="http://schemas.microsoft.com/office/drawing/2014/main" id="{5F4B6A72-6537-40F1-9E0B-74F4E97C67DA}"/>
              </a:ext>
            </a:extLst>
          </p:cNvPr>
          <p:cNvSpPr>
            <a:spLocks noGrp="1"/>
          </p:cNvSpPr>
          <p:nvPr>
            <p:ph type="ftr" sz="quarter" idx="11"/>
          </p:nvPr>
        </p:nvSpPr>
        <p:spPr/>
        <p:txBody>
          <a:bodyPr/>
          <a:lstStyle/>
          <a:p>
            <a:endParaRPr lang="pt-BR"/>
          </a:p>
        </p:txBody>
      </p:sp>
      <p:sp>
        <p:nvSpPr>
          <p:cNvPr id="7" name="Espaço Reservado para Número de Slide 6">
            <a:extLst>
              <a:ext uri="{FF2B5EF4-FFF2-40B4-BE49-F238E27FC236}">
                <a16:creationId xmlns:a16="http://schemas.microsoft.com/office/drawing/2014/main" id="{428ED164-F2C3-4E24-ACC8-0DE3F23F74DA}"/>
              </a:ext>
            </a:extLst>
          </p:cNvPr>
          <p:cNvSpPr>
            <a:spLocks noGrp="1"/>
          </p:cNvSpPr>
          <p:nvPr>
            <p:ph type="sldNum" sz="quarter" idx="12"/>
          </p:nvPr>
        </p:nvSpPr>
        <p:spPr/>
        <p:txBody>
          <a:bodyPr/>
          <a:lstStyle/>
          <a:p>
            <a:fld id="{07B0BBF6-9B82-42CC-A7E3-7A451A6D12DF}" type="slidenum">
              <a:rPr lang="pt-BR" smtClean="0"/>
              <a:t>‹nº›</a:t>
            </a:fld>
            <a:endParaRPr lang="pt-BR"/>
          </a:p>
        </p:txBody>
      </p:sp>
    </p:spTree>
    <p:extLst>
      <p:ext uri="{BB962C8B-B14F-4D97-AF65-F5344CB8AC3E}">
        <p14:creationId xmlns:p14="http://schemas.microsoft.com/office/powerpoint/2010/main" val="3477813069"/>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DD4D62-AD59-49E8-8DD0-DCA49DA84D6D}"/>
              </a:ext>
            </a:extLst>
          </p:cNvPr>
          <p:cNvSpPr>
            <a:spLocks noGrp="1"/>
          </p:cNvSpPr>
          <p:nvPr>
            <p:ph type="title"/>
          </p:nvPr>
        </p:nvSpPr>
        <p:spPr>
          <a:xfrm>
            <a:off x="839788" y="365125"/>
            <a:ext cx="10515600" cy="1325563"/>
          </a:xfrm>
        </p:spPr>
        <p:txBody>
          <a:bodyPr/>
          <a:lstStyle/>
          <a:p>
            <a:r>
              <a:rPr lang="pt-BR"/>
              <a:t>Clique para editar o título Mestre</a:t>
            </a:r>
          </a:p>
        </p:txBody>
      </p:sp>
      <p:sp>
        <p:nvSpPr>
          <p:cNvPr id="3" name="Espaço Reservado para Texto 2">
            <a:extLst>
              <a:ext uri="{FF2B5EF4-FFF2-40B4-BE49-F238E27FC236}">
                <a16:creationId xmlns:a16="http://schemas.microsoft.com/office/drawing/2014/main" id="{13EF3541-4592-4169-BC7A-9892BBC4959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os estilos de texto Mestres</a:t>
            </a:r>
          </a:p>
        </p:txBody>
      </p:sp>
      <p:sp>
        <p:nvSpPr>
          <p:cNvPr id="4" name="Espaço Reservado para Conteúdo 3">
            <a:extLst>
              <a:ext uri="{FF2B5EF4-FFF2-40B4-BE49-F238E27FC236}">
                <a16:creationId xmlns:a16="http://schemas.microsoft.com/office/drawing/2014/main" id="{2B926846-2EC2-4510-A879-251ADEA83B43}"/>
              </a:ext>
            </a:extLst>
          </p:cNvPr>
          <p:cNvSpPr>
            <a:spLocks noGrp="1"/>
          </p:cNvSpPr>
          <p:nvPr>
            <p:ph sz="half" idx="2"/>
          </p:nvPr>
        </p:nvSpPr>
        <p:spPr>
          <a:xfrm>
            <a:off x="839788" y="2505075"/>
            <a:ext cx="5157787" cy="3684588"/>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Texto 4">
            <a:extLst>
              <a:ext uri="{FF2B5EF4-FFF2-40B4-BE49-F238E27FC236}">
                <a16:creationId xmlns:a16="http://schemas.microsoft.com/office/drawing/2014/main" id="{3E4AB670-B694-477C-91C2-2EAC8BDE51B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os estilos de texto Mestres</a:t>
            </a:r>
          </a:p>
        </p:txBody>
      </p:sp>
      <p:sp>
        <p:nvSpPr>
          <p:cNvPr id="6" name="Espaço Reservado para Conteúdo 5">
            <a:extLst>
              <a:ext uri="{FF2B5EF4-FFF2-40B4-BE49-F238E27FC236}">
                <a16:creationId xmlns:a16="http://schemas.microsoft.com/office/drawing/2014/main" id="{E019D1D3-C60F-4DAB-ADFF-09FCC9E1D964}"/>
              </a:ext>
            </a:extLst>
          </p:cNvPr>
          <p:cNvSpPr>
            <a:spLocks noGrp="1"/>
          </p:cNvSpPr>
          <p:nvPr>
            <p:ph sz="quarter" idx="4"/>
          </p:nvPr>
        </p:nvSpPr>
        <p:spPr>
          <a:xfrm>
            <a:off x="6172200" y="2505075"/>
            <a:ext cx="5183188" cy="3684588"/>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7" name="Espaço Reservado para Data 6">
            <a:extLst>
              <a:ext uri="{FF2B5EF4-FFF2-40B4-BE49-F238E27FC236}">
                <a16:creationId xmlns:a16="http://schemas.microsoft.com/office/drawing/2014/main" id="{E4DD493D-1633-414B-9710-F344485DD226}"/>
              </a:ext>
            </a:extLst>
          </p:cNvPr>
          <p:cNvSpPr>
            <a:spLocks noGrp="1"/>
          </p:cNvSpPr>
          <p:nvPr>
            <p:ph type="dt" sz="half" idx="10"/>
          </p:nvPr>
        </p:nvSpPr>
        <p:spPr/>
        <p:txBody>
          <a:bodyPr/>
          <a:lstStyle/>
          <a:p>
            <a:fld id="{789E057A-2E25-4966-A35C-CE42141439CB}" type="datetimeFigureOut">
              <a:rPr lang="pt-BR" smtClean="0"/>
              <a:t>27/03/2021</a:t>
            </a:fld>
            <a:endParaRPr lang="pt-BR"/>
          </a:p>
        </p:txBody>
      </p:sp>
      <p:sp>
        <p:nvSpPr>
          <p:cNvPr id="8" name="Espaço Reservado para Rodapé 7">
            <a:extLst>
              <a:ext uri="{FF2B5EF4-FFF2-40B4-BE49-F238E27FC236}">
                <a16:creationId xmlns:a16="http://schemas.microsoft.com/office/drawing/2014/main" id="{64D586B0-DC5C-431A-8935-699097549B9A}"/>
              </a:ext>
            </a:extLst>
          </p:cNvPr>
          <p:cNvSpPr>
            <a:spLocks noGrp="1"/>
          </p:cNvSpPr>
          <p:nvPr>
            <p:ph type="ftr" sz="quarter" idx="11"/>
          </p:nvPr>
        </p:nvSpPr>
        <p:spPr/>
        <p:txBody>
          <a:bodyPr/>
          <a:lstStyle/>
          <a:p>
            <a:endParaRPr lang="pt-BR"/>
          </a:p>
        </p:txBody>
      </p:sp>
      <p:sp>
        <p:nvSpPr>
          <p:cNvPr id="9" name="Espaço Reservado para Número de Slide 8">
            <a:extLst>
              <a:ext uri="{FF2B5EF4-FFF2-40B4-BE49-F238E27FC236}">
                <a16:creationId xmlns:a16="http://schemas.microsoft.com/office/drawing/2014/main" id="{CF07F2AF-85B6-441E-A202-0E2B4014B6B3}"/>
              </a:ext>
            </a:extLst>
          </p:cNvPr>
          <p:cNvSpPr>
            <a:spLocks noGrp="1"/>
          </p:cNvSpPr>
          <p:nvPr>
            <p:ph type="sldNum" sz="quarter" idx="12"/>
          </p:nvPr>
        </p:nvSpPr>
        <p:spPr/>
        <p:txBody>
          <a:bodyPr/>
          <a:lstStyle/>
          <a:p>
            <a:fld id="{07B0BBF6-9B82-42CC-A7E3-7A451A6D12DF}" type="slidenum">
              <a:rPr lang="pt-BR" smtClean="0"/>
              <a:t>‹nº›</a:t>
            </a:fld>
            <a:endParaRPr lang="pt-BR"/>
          </a:p>
        </p:txBody>
      </p:sp>
    </p:spTree>
    <p:extLst>
      <p:ext uri="{BB962C8B-B14F-4D97-AF65-F5344CB8AC3E}">
        <p14:creationId xmlns:p14="http://schemas.microsoft.com/office/powerpoint/2010/main" val="3366664745"/>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5CA40C9-F4A9-4021-9678-3B98FB657B4E}"/>
              </a:ext>
            </a:extLst>
          </p:cNvPr>
          <p:cNvSpPr>
            <a:spLocks noGrp="1"/>
          </p:cNvSpPr>
          <p:nvPr>
            <p:ph type="title"/>
          </p:nvPr>
        </p:nvSpPr>
        <p:spPr/>
        <p:txBody>
          <a:bodyPr/>
          <a:lstStyle/>
          <a:p>
            <a:r>
              <a:rPr lang="pt-BR"/>
              <a:t>Clique para editar o título Mestre</a:t>
            </a:r>
          </a:p>
        </p:txBody>
      </p:sp>
      <p:sp>
        <p:nvSpPr>
          <p:cNvPr id="3" name="Espaço Reservado para Data 2">
            <a:extLst>
              <a:ext uri="{FF2B5EF4-FFF2-40B4-BE49-F238E27FC236}">
                <a16:creationId xmlns:a16="http://schemas.microsoft.com/office/drawing/2014/main" id="{2870B912-60DD-43D7-A77A-E2A9A3AC6951}"/>
              </a:ext>
            </a:extLst>
          </p:cNvPr>
          <p:cNvSpPr>
            <a:spLocks noGrp="1"/>
          </p:cNvSpPr>
          <p:nvPr>
            <p:ph type="dt" sz="half" idx="10"/>
          </p:nvPr>
        </p:nvSpPr>
        <p:spPr/>
        <p:txBody>
          <a:bodyPr/>
          <a:lstStyle/>
          <a:p>
            <a:fld id="{789E057A-2E25-4966-A35C-CE42141439CB}" type="datetimeFigureOut">
              <a:rPr lang="pt-BR" smtClean="0"/>
              <a:t>27/03/2021</a:t>
            </a:fld>
            <a:endParaRPr lang="pt-BR"/>
          </a:p>
        </p:txBody>
      </p:sp>
      <p:sp>
        <p:nvSpPr>
          <p:cNvPr id="4" name="Espaço Reservado para Rodapé 3">
            <a:extLst>
              <a:ext uri="{FF2B5EF4-FFF2-40B4-BE49-F238E27FC236}">
                <a16:creationId xmlns:a16="http://schemas.microsoft.com/office/drawing/2014/main" id="{977A4CBA-20F5-42D4-8235-82CCE7D3712B}"/>
              </a:ext>
            </a:extLst>
          </p:cNvPr>
          <p:cNvSpPr>
            <a:spLocks noGrp="1"/>
          </p:cNvSpPr>
          <p:nvPr>
            <p:ph type="ftr" sz="quarter" idx="11"/>
          </p:nvPr>
        </p:nvSpPr>
        <p:spPr/>
        <p:txBody>
          <a:bodyPr/>
          <a:lstStyle/>
          <a:p>
            <a:endParaRPr lang="pt-BR"/>
          </a:p>
        </p:txBody>
      </p:sp>
      <p:sp>
        <p:nvSpPr>
          <p:cNvPr id="5" name="Espaço Reservado para Número de Slide 4">
            <a:extLst>
              <a:ext uri="{FF2B5EF4-FFF2-40B4-BE49-F238E27FC236}">
                <a16:creationId xmlns:a16="http://schemas.microsoft.com/office/drawing/2014/main" id="{16BDAA8B-755C-4D3F-BF10-325A4A9334A5}"/>
              </a:ext>
            </a:extLst>
          </p:cNvPr>
          <p:cNvSpPr>
            <a:spLocks noGrp="1"/>
          </p:cNvSpPr>
          <p:nvPr>
            <p:ph type="sldNum" sz="quarter" idx="12"/>
          </p:nvPr>
        </p:nvSpPr>
        <p:spPr/>
        <p:txBody>
          <a:bodyPr/>
          <a:lstStyle/>
          <a:p>
            <a:fld id="{07B0BBF6-9B82-42CC-A7E3-7A451A6D12DF}" type="slidenum">
              <a:rPr lang="pt-BR" smtClean="0"/>
              <a:t>‹nº›</a:t>
            </a:fld>
            <a:endParaRPr lang="pt-BR"/>
          </a:p>
        </p:txBody>
      </p:sp>
    </p:spTree>
    <p:extLst>
      <p:ext uri="{BB962C8B-B14F-4D97-AF65-F5344CB8AC3E}">
        <p14:creationId xmlns:p14="http://schemas.microsoft.com/office/powerpoint/2010/main" val="4041637478"/>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Espaço Reservado para Data 1">
            <a:extLst>
              <a:ext uri="{FF2B5EF4-FFF2-40B4-BE49-F238E27FC236}">
                <a16:creationId xmlns:a16="http://schemas.microsoft.com/office/drawing/2014/main" id="{EE3706A2-3CF4-4A8E-A912-CAA378D389B5}"/>
              </a:ext>
            </a:extLst>
          </p:cNvPr>
          <p:cNvSpPr>
            <a:spLocks noGrp="1"/>
          </p:cNvSpPr>
          <p:nvPr>
            <p:ph type="dt" sz="half" idx="10"/>
          </p:nvPr>
        </p:nvSpPr>
        <p:spPr/>
        <p:txBody>
          <a:bodyPr/>
          <a:lstStyle/>
          <a:p>
            <a:fld id="{789E057A-2E25-4966-A35C-CE42141439CB}" type="datetimeFigureOut">
              <a:rPr lang="pt-BR" smtClean="0"/>
              <a:t>27/03/2021</a:t>
            </a:fld>
            <a:endParaRPr lang="pt-BR"/>
          </a:p>
        </p:txBody>
      </p:sp>
      <p:sp>
        <p:nvSpPr>
          <p:cNvPr id="3" name="Espaço Reservado para Rodapé 2">
            <a:extLst>
              <a:ext uri="{FF2B5EF4-FFF2-40B4-BE49-F238E27FC236}">
                <a16:creationId xmlns:a16="http://schemas.microsoft.com/office/drawing/2014/main" id="{CA1A6751-E785-4C5E-8959-A2912258AE63}"/>
              </a:ext>
            </a:extLst>
          </p:cNvPr>
          <p:cNvSpPr>
            <a:spLocks noGrp="1"/>
          </p:cNvSpPr>
          <p:nvPr>
            <p:ph type="ftr" sz="quarter" idx="11"/>
          </p:nvPr>
        </p:nvSpPr>
        <p:spPr/>
        <p:txBody>
          <a:bodyPr/>
          <a:lstStyle/>
          <a:p>
            <a:endParaRPr lang="pt-BR"/>
          </a:p>
        </p:txBody>
      </p:sp>
      <p:sp>
        <p:nvSpPr>
          <p:cNvPr id="4" name="Espaço Reservado para Número de Slide 3">
            <a:extLst>
              <a:ext uri="{FF2B5EF4-FFF2-40B4-BE49-F238E27FC236}">
                <a16:creationId xmlns:a16="http://schemas.microsoft.com/office/drawing/2014/main" id="{FBCE5471-851F-4247-8684-48F7B5052890}"/>
              </a:ext>
            </a:extLst>
          </p:cNvPr>
          <p:cNvSpPr>
            <a:spLocks noGrp="1"/>
          </p:cNvSpPr>
          <p:nvPr>
            <p:ph type="sldNum" sz="quarter" idx="12"/>
          </p:nvPr>
        </p:nvSpPr>
        <p:spPr/>
        <p:txBody>
          <a:bodyPr/>
          <a:lstStyle/>
          <a:p>
            <a:fld id="{07B0BBF6-9B82-42CC-A7E3-7A451A6D12DF}" type="slidenum">
              <a:rPr lang="pt-BR" smtClean="0"/>
              <a:t>‹nº›</a:t>
            </a:fld>
            <a:endParaRPr lang="pt-BR"/>
          </a:p>
        </p:txBody>
      </p:sp>
    </p:spTree>
    <p:extLst>
      <p:ext uri="{BB962C8B-B14F-4D97-AF65-F5344CB8AC3E}">
        <p14:creationId xmlns:p14="http://schemas.microsoft.com/office/powerpoint/2010/main" val="4045354123"/>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BAD9EEC-D005-4C4F-A6A0-52671D65ABA6}"/>
              </a:ext>
            </a:extLst>
          </p:cNvPr>
          <p:cNvSpPr>
            <a:spLocks noGrp="1"/>
          </p:cNvSpPr>
          <p:nvPr>
            <p:ph type="title"/>
          </p:nvPr>
        </p:nvSpPr>
        <p:spPr>
          <a:xfrm>
            <a:off x="839788" y="457200"/>
            <a:ext cx="3932237" cy="1600200"/>
          </a:xfrm>
        </p:spPr>
        <p:txBody>
          <a:bodyPr anchor="b"/>
          <a:lstStyle>
            <a:lvl1pPr>
              <a:defRPr sz="3200"/>
            </a:lvl1pPr>
          </a:lstStyle>
          <a:p>
            <a:r>
              <a:rPr lang="pt-BR"/>
              <a:t>Clique para editar o título Mestre</a:t>
            </a:r>
          </a:p>
        </p:txBody>
      </p:sp>
      <p:sp>
        <p:nvSpPr>
          <p:cNvPr id="3" name="Espaço Reservado para Conteúdo 2">
            <a:extLst>
              <a:ext uri="{FF2B5EF4-FFF2-40B4-BE49-F238E27FC236}">
                <a16:creationId xmlns:a16="http://schemas.microsoft.com/office/drawing/2014/main" id="{B42A2DDC-B4FB-4085-B7DC-F09A88F4663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Texto 3">
            <a:extLst>
              <a:ext uri="{FF2B5EF4-FFF2-40B4-BE49-F238E27FC236}">
                <a16:creationId xmlns:a16="http://schemas.microsoft.com/office/drawing/2014/main" id="{79EBD17E-A1D2-496C-9368-67D429FD0A2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Clique para editar os estilos de texto Mestres</a:t>
            </a:r>
          </a:p>
        </p:txBody>
      </p:sp>
      <p:sp>
        <p:nvSpPr>
          <p:cNvPr id="5" name="Espaço Reservado para Data 4">
            <a:extLst>
              <a:ext uri="{FF2B5EF4-FFF2-40B4-BE49-F238E27FC236}">
                <a16:creationId xmlns:a16="http://schemas.microsoft.com/office/drawing/2014/main" id="{69619B70-65C7-42A0-866A-EF334E84BB8F}"/>
              </a:ext>
            </a:extLst>
          </p:cNvPr>
          <p:cNvSpPr>
            <a:spLocks noGrp="1"/>
          </p:cNvSpPr>
          <p:nvPr>
            <p:ph type="dt" sz="half" idx="10"/>
          </p:nvPr>
        </p:nvSpPr>
        <p:spPr/>
        <p:txBody>
          <a:bodyPr/>
          <a:lstStyle/>
          <a:p>
            <a:fld id="{789E057A-2E25-4966-A35C-CE42141439CB}" type="datetimeFigureOut">
              <a:rPr lang="pt-BR" smtClean="0"/>
              <a:t>27/03/2021</a:t>
            </a:fld>
            <a:endParaRPr lang="pt-BR"/>
          </a:p>
        </p:txBody>
      </p:sp>
      <p:sp>
        <p:nvSpPr>
          <p:cNvPr id="6" name="Espaço Reservado para Rodapé 5">
            <a:extLst>
              <a:ext uri="{FF2B5EF4-FFF2-40B4-BE49-F238E27FC236}">
                <a16:creationId xmlns:a16="http://schemas.microsoft.com/office/drawing/2014/main" id="{ACA4DE47-B9F2-4B73-8A99-A57CCF64F1FE}"/>
              </a:ext>
            </a:extLst>
          </p:cNvPr>
          <p:cNvSpPr>
            <a:spLocks noGrp="1"/>
          </p:cNvSpPr>
          <p:nvPr>
            <p:ph type="ftr" sz="quarter" idx="11"/>
          </p:nvPr>
        </p:nvSpPr>
        <p:spPr/>
        <p:txBody>
          <a:bodyPr/>
          <a:lstStyle/>
          <a:p>
            <a:endParaRPr lang="pt-BR"/>
          </a:p>
        </p:txBody>
      </p:sp>
      <p:sp>
        <p:nvSpPr>
          <p:cNvPr id="7" name="Espaço Reservado para Número de Slide 6">
            <a:extLst>
              <a:ext uri="{FF2B5EF4-FFF2-40B4-BE49-F238E27FC236}">
                <a16:creationId xmlns:a16="http://schemas.microsoft.com/office/drawing/2014/main" id="{222FD2DB-7DA3-489E-AB1B-C0F6D1DB3ED4}"/>
              </a:ext>
            </a:extLst>
          </p:cNvPr>
          <p:cNvSpPr>
            <a:spLocks noGrp="1"/>
          </p:cNvSpPr>
          <p:nvPr>
            <p:ph type="sldNum" sz="quarter" idx="12"/>
          </p:nvPr>
        </p:nvSpPr>
        <p:spPr/>
        <p:txBody>
          <a:bodyPr/>
          <a:lstStyle/>
          <a:p>
            <a:fld id="{07B0BBF6-9B82-42CC-A7E3-7A451A6D12DF}" type="slidenum">
              <a:rPr lang="pt-BR" smtClean="0"/>
              <a:t>‹nº›</a:t>
            </a:fld>
            <a:endParaRPr lang="pt-BR"/>
          </a:p>
        </p:txBody>
      </p:sp>
    </p:spTree>
    <p:extLst>
      <p:ext uri="{BB962C8B-B14F-4D97-AF65-F5344CB8AC3E}">
        <p14:creationId xmlns:p14="http://schemas.microsoft.com/office/powerpoint/2010/main" val="2563658273"/>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7369035-6DEE-40D7-8659-B57ACC5C3B0A}"/>
              </a:ext>
            </a:extLst>
          </p:cNvPr>
          <p:cNvSpPr>
            <a:spLocks noGrp="1"/>
          </p:cNvSpPr>
          <p:nvPr>
            <p:ph type="title"/>
          </p:nvPr>
        </p:nvSpPr>
        <p:spPr>
          <a:xfrm>
            <a:off x="839788" y="457200"/>
            <a:ext cx="3932237" cy="1600200"/>
          </a:xfrm>
        </p:spPr>
        <p:txBody>
          <a:bodyPr anchor="b"/>
          <a:lstStyle>
            <a:lvl1pPr>
              <a:defRPr sz="3200"/>
            </a:lvl1pPr>
          </a:lstStyle>
          <a:p>
            <a:r>
              <a:rPr lang="pt-BR"/>
              <a:t>Clique para editar o título Mestre</a:t>
            </a:r>
          </a:p>
        </p:txBody>
      </p:sp>
      <p:sp>
        <p:nvSpPr>
          <p:cNvPr id="3" name="Espaço Reservado para Imagem 2">
            <a:extLst>
              <a:ext uri="{FF2B5EF4-FFF2-40B4-BE49-F238E27FC236}">
                <a16:creationId xmlns:a16="http://schemas.microsoft.com/office/drawing/2014/main" id="{110CBA6E-6397-42E3-AF8B-EC7A3CD356F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BR"/>
          </a:p>
        </p:txBody>
      </p:sp>
      <p:sp>
        <p:nvSpPr>
          <p:cNvPr id="4" name="Espaço Reservado para Texto 3">
            <a:extLst>
              <a:ext uri="{FF2B5EF4-FFF2-40B4-BE49-F238E27FC236}">
                <a16:creationId xmlns:a16="http://schemas.microsoft.com/office/drawing/2014/main" id="{750485DD-5C79-413B-87AD-6CDE0A82B4E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Clique para editar os estilos de texto Mestres</a:t>
            </a:r>
          </a:p>
        </p:txBody>
      </p:sp>
      <p:sp>
        <p:nvSpPr>
          <p:cNvPr id="5" name="Espaço Reservado para Data 4">
            <a:extLst>
              <a:ext uri="{FF2B5EF4-FFF2-40B4-BE49-F238E27FC236}">
                <a16:creationId xmlns:a16="http://schemas.microsoft.com/office/drawing/2014/main" id="{B68BA8C3-DE28-4863-9BDC-3AEF0CEFC70F}"/>
              </a:ext>
            </a:extLst>
          </p:cNvPr>
          <p:cNvSpPr>
            <a:spLocks noGrp="1"/>
          </p:cNvSpPr>
          <p:nvPr>
            <p:ph type="dt" sz="half" idx="10"/>
          </p:nvPr>
        </p:nvSpPr>
        <p:spPr/>
        <p:txBody>
          <a:bodyPr/>
          <a:lstStyle/>
          <a:p>
            <a:fld id="{789E057A-2E25-4966-A35C-CE42141439CB}" type="datetimeFigureOut">
              <a:rPr lang="pt-BR" smtClean="0"/>
              <a:t>27/03/2021</a:t>
            </a:fld>
            <a:endParaRPr lang="pt-BR"/>
          </a:p>
        </p:txBody>
      </p:sp>
      <p:sp>
        <p:nvSpPr>
          <p:cNvPr id="6" name="Espaço Reservado para Rodapé 5">
            <a:extLst>
              <a:ext uri="{FF2B5EF4-FFF2-40B4-BE49-F238E27FC236}">
                <a16:creationId xmlns:a16="http://schemas.microsoft.com/office/drawing/2014/main" id="{54EE666D-BE25-46E1-8DD3-B1B878966996}"/>
              </a:ext>
            </a:extLst>
          </p:cNvPr>
          <p:cNvSpPr>
            <a:spLocks noGrp="1"/>
          </p:cNvSpPr>
          <p:nvPr>
            <p:ph type="ftr" sz="quarter" idx="11"/>
          </p:nvPr>
        </p:nvSpPr>
        <p:spPr/>
        <p:txBody>
          <a:bodyPr/>
          <a:lstStyle/>
          <a:p>
            <a:endParaRPr lang="pt-BR"/>
          </a:p>
        </p:txBody>
      </p:sp>
      <p:sp>
        <p:nvSpPr>
          <p:cNvPr id="7" name="Espaço Reservado para Número de Slide 6">
            <a:extLst>
              <a:ext uri="{FF2B5EF4-FFF2-40B4-BE49-F238E27FC236}">
                <a16:creationId xmlns:a16="http://schemas.microsoft.com/office/drawing/2014/main" id="{840CA7B3-B051-4AEA-BBC4-077B02099504}"/>
              </a:ext>
            </a:extLst>
          </p:cNvPr>
          <p:cNvSpPr>
            <a:spLocks noGrp="1"/>
          </p:cNvSpPr>
          <p:nvPr>
            <p:ph type="sldNum" sz="quarter" idx="12"/>
          </p:nvPr>
        </p:nvSpPr>
        <p:spPr/>
        <p:txBody>
          <a:bodyPr/>
          <a:lstStyle/>
          <a:p>
            <a:fld id="{07B0BBF6-9B82-42CC-A7E3-7A451A6D12DF}" type="slidenum">
              <a:rPr lang="pt-BR" smtClean="0"/>
              <a:t>‹nº›</a:t>
            </a:fld>
            <a:endParaRPr lang="pt-BR"/>
          </a:p>
        </p:txBody>
      </p:sp>
    </p:spTree>
    <p:extLst>
      <p:ext uri="{BB962C8B-B14F-4D97-AF65-F5344CB8AC3E}">
        <p14:creationId xmlns:p14="http://schemas.microsoft.com/office/powerpoint/2010/main" val="2732576815"/>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Título 1">
            <a:extLst>
              <a:ext uri="{FF2B5EF4-FFF2-40B4-BE49-F238E27FC236}">
                <a16:creationId xmlns:a16="http://schemas.microsoft.com/office/drawing/2014/main" id="{31EC9B7C-4754-4D32-A47C-C200E1D71E3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t-BR"/>
              <a:t>Clique para editar o título Mestre</a:t>
            </a:r>
          </a:p>
        </p:txBody>
      </p:sp>
      <p:sp>
        <p:nvSpPr>
          <p:cNvPr id="3" name="Espaço Reservado para Texto 2">
            <a:extLst>
              <a:ext uri="{FF2B5EF4-FFF2-40B4-BE49-F238E27FC236}">
                <a16:creationId xmlns:a16="http://schemas.microsoft.com/office/drawing/2014/main" id="{BF2FA64E-5C14-4EF1-8861-85F37C41187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F75B2BF9-D91E-4839-AE7D-03A3F140F58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89E057A-2E25-4966-A35C-CE42141439CB}" type="datetimeFigureOut">
              <a:rPr lang="pt-BR" smtClean="0"/>
              <a:t>27/03/2021</a:t>
            </a:fld>
            <a:endParaRPr lang="pt-BR"/>
          </a:p>
        </p:txBody>
      </p:sp>
      <p:sp>
        <p:nvSpPr>
          <p:cNvPr id="5" name="Espaço Reservado para Rodapé 4">
            <a:extLst>
              <a:ext uri="{FF2B5EF4-FFF2-40B4-BE49-F238E27FC236}">
                <a16:creationId xmlns:a16="http://schemas.microsoft.com/office/drawing/2014/main" id="{919AF049-0888-40FC-84B3-5529A4E4B03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BR"/>
          </a:p>
        </p:txBody>
      </p:sp>
      <p:sp>
        <p:nvSpPr>
          <p:cNvPr id="6" name="Espaço Reservado para Número de Slide 5">
            <a:extLst>
              <a:ext uri="{FF2B5EF4-FFF2-40B4-BE49-F238E27FC236}">
                <a16:creationId xmlns:a16="http://schemas.microsoft.com/office/drawing/2014/main" id="{3A1A4824-C195-4E3B-A62D-67C68AC61D0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7B0BBF6-9B82-42CC-A7E3-7A451A6D12DF}" type="slidenum">
              <a:rPr lang="pt-BR" smtClean="0"/>
              <a:t>‹nº›</a:t>
            </a:fld>
            <a:endParaRPr lang="pt-BR"/>
          </a:p>
        </p:txBody>
      </p:sp>
    </p:spTree>
    <p:extLst>
      <p:ext uri="{BB962C8B-B14F-4D97-AF65-F5344CB8AC3E}">
        <p14:creationId xmlns:p14="http://schemas.microsoft.com/office/powerpoint/2010/main" val="142241609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lumMod val="40000"/>
                <a:lumOff val="60000"/>
              </a:schemeClr>
            </a:gs>
            <a:gs pos="46000">
              <a:schemeClr val="accent1">
                <a:lumMod val="95000"/>
                <a:lumOff val="5000"/>
              </a:schemeClr>
            </a:gs>
            <a:gs pos="100000">
              <a:schemeClr val="accent1">
                <a:lumMod val="60000"/>
              </a:schemeClr>
            </a:gs>
          </a:gsLst>
          <a:path path="circle">
            <a:fillToRect l="50000" t="130000" r="50000" b="-30000"/>
          </a:path>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t-BR"/>
              <a:t>Clique para editar o título mestre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EBDFE8D-4BC9-44B7-A727-A7AF7E3E5A89}" type="datetimeFigureOut">
              <a:rPr lang="pt-BR" smtClean="0"/>
              <a:t>27/03/2021</a:t>
            </a:fld>
            <a:endParaRPr lang="pt-B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B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1F6EAA8-71DB-4272-B1AE-206CF2013C56}" type="slidenum">
              <a:rPr lang="pt-BR" smtClean="0"/>
              <a:t>‹nº›</a:t>
            </a:fld>
            <a:endParaRPr lang="pt-BR"/>
          </a:p>
        </p:txBody>
      </p:sp>
    </p:spTree>
    <p:extLst>
      <p:ext uri="{BB962C8B-B14F-4D97-AF65-F5344CB8AC3E}">
        <p14:creationId xmlns:p14="http://schemas.microsoft.com/office/powerpoint/2010/main" val="1784686592"/>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hyperlink" Target="https://iptubarao.wordpress.com/tag/cordeiro-de-deus/" TargetMode="External"/><Relationship Id="rId2" Type="http://schemas.openxmlformats.org/officeDocument/2006/relationships/image" Target="../media/image12.jpg"/><Relationship Id="rId1" Type="http://schemas.openxmlformats.org/officeDocument/2006/relationships/slideLayout" Target="../slideLayouts/slideLayout6.xml"/><Relationship Id="rId4" Type="http://schemas.openxmlformats.org/officeDocument/2006/relationships/hyperlink" Target="https://creativecommons.org/licenses/by-nc-nd/3.0/"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https://creativecommons.org/licenses/by-nc-nd/3.0/" TargetMode="External"/><Relationship Id="rId2" Type="http://schemas.openxmlformats.org/officeDocument/2006/relationships/hyperlink" Target="https://iptubarao.wordpress.com/tag/cordeiro-de-deus/" TargetMode="External"/><Relationship Id="rId1" Type="http://schemas.openxmlformats.org/officeDocument/2006/relationships/slideLayout" Target="../slideLayouts/slideLayout6.xml"/><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Layout" Target="../slideLayouts/slideLayout13.xml"/><Relationship Id="rId5" Type="http://schemas.openxmlformats.org/officeDocument/2006/relationships/image" Target="../media/image17.gif"/><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apoia.se/apoieoboasemente" TargetMode="External"/><Relationship Id="rId1" Type="http://schemas.openxmlformats.org/officeDocument/2006/relationships/slideLayout" Target="../slideLayouts/slideLayout6.xml"/><Relationship Id="rId5" Type="http://schemas.openxmlformats.org/officeDocument/2006/relationships/image" Target="../media/image20.jpg"/><Relationship Id="rId4" Type="http://schemas.openxmlformats.org/officeDocument/2006/relationships/hyperlink" Target="https://www.youtube.com/channel/UCtqdNP9VJH8tuyVMMTJfm5g/join" TargetMode="External"/></Relationships>
</file>

<file path=ppt/slides/_rels/slide18.xml.rels><?xml version="1.0" encoding="UTF-8" standalone="yes"?>
<Relationships xmlns="http://schemas.openxmlformats.org/package/2006/relationships"><Relationship Id="rId3" Type="http://schemas.openxmlformats.org/officeDocument/2006/relationships/hyperlink" Target="https://www.hotmart.com/product/curso-de-professores-de-escola-dominical/D45351936X" TargetMode="External"/><Relationship Id="rId2" Type="http://schemas.openxmlformats.org/officeDocument/2006/relationships/image" Target="../media/image21.jpg"/><Relationship Id="rId1" Type="http://schemas.openxmlformats.org/officeDocument/2006/relationships/slideLayout" Target="../slideLayouts/slideLayout6.xml"/><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video" Target="https://www.youtube.com/embed/hv4lhgEERks?feature=oembed" TargetMode="External"/><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hyperlink" Target="https://juliocesarmedeiros.org/2019/12/14/o-que-as-brigas-dos-pais-podem-causar-na-vida-dos-filhosas/" TargetMode="External"/><Relationship Id="rId2" Type="http://schemas.openxmlformats.org/officeDocument/2006/relationships/hyperlink" Target="https://g.co/kgs/C5omuu" TargetMode="External"/><Relationship Id="rId1" Type="http://schemas.openxmlformats.org/officeDocument/2006/relationships/slideLayout" Target="../slideLayouts/slideLayout6.xml"/><Relationship Id="rId5" Type="http://schemas.openxmlformats.org/officeDocument/2006/relationships/image" Target="../media/image24.png"/><Relationship Id="rId4" Type="http://schemas.openxmlformats.org/officeDocument/2006/relationships/hyperlink" Target="https://juliocesarmedeiros.org/2020/12/30/quem-foi-mardoqueu/"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Imagem 4">
            <a:extLst>
              <a:ext uri="{FF2B5EF4-FFF2-40B4-BE49-F238E27FC236}">
                <a16:creationId xmlns:a16="http://schemas.microsoft.com/office/drawing/2014/main" id="{DCB9AD1C-52D5-4648-B823-442724BBEDD9}"/>
              </a:ext>
            </a:extLst>
          </p:cNvPr>
          <p:cNvPicPr>
            <a:picLocks noChangeAspect="1"/>
          </p:cNvPicPr>
          <p:nvPr/>
        </p:nvPicPr>
        <p:blipFill>
          <a:blip r:embed="rId2">
            <a:extLst>
              <a:ext uri="{28A0092B-C50C-407E-A947-70E740481C1C}">
                <a14:useLocalDpi xmlns:a14="http://schemas.microsoft.com/office/drawing/2010/main" val="0"/>
              </a:ext>
            </a:extLst>
          </a:blip>
          <a:srcRect t="703" b="703"/>
          <a:stretch/>
        </p:blipFill>
        <p:spPr>
          <a:xfrm>
            <a:off x="20" y="10"/>
            <a:ext cx="4637226" cy="6857990"/>
          </a:xfrm>
          <a:prstGeom prst="rect">
            <a:avLst/>
          </a:prstGeom>
        </p:spPr>
      </p:pic>
      <p:sp>
        <p:nvSpPr>
          <p:cNvPr id="60" name="Rectangle 59">
            <a:extLst>
              <a:ext uri="{FF2B5EF4-FFF2-40B4-BE49-F238E27FC236}">
                <a16:creationId xmlns:a16="http://schemas.microsoft.com/office/drawing/2014/main" id="{B9951BD9-0868-4CDB-ACD6-9C4209B5E41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4637247" y="0"/>
            <a:ext cx="7554754"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11D0145B-D3E0-4CD9-AF10-A2877B4DE7B8}"/>
              </a:ext>
            </a:extLst>
          </p:cNvPr>
          <p:cNvSpPr>
            <a:spLocks noGrp="1"/>
          </p:cNvSpPr>
          <p:nvPr>
            <p:ph type="ctrTitle"/>
          </p:nvPr>
        </p:nvSpPr>
        <p:spPr>
          <a:xfrm>
            <a:off x="4961489" y="646330"/>
            <a:ext cx="6769594" cy="2782669"/>
          </a:xfrm>
        </p:spPr>
        <p:txBody>
          <a:bodyPr>
            <a:normAutofit/>
          </a:bodyPr>
          <a:lstStyle/>
          <a:p>
            <a:pPr algn="l"/>
            <a:r>
              <a:rPr lang="pt-BR" b="1" dirty="0">
                <a:solidFill>
                  <a:schemeClr val="bg1"/>
                </a:solidFill>
              </a:rPr>
              <a:t>Lição 13. </a:t>
            </a:r>
            <a:r>
              <a:rPr lang="pt-BR" sz="6000" spc="-5" dirty="0">
                <a:solidFill>
                  <a:srgbClr val="2D74B5"/>
                </a:solidFill>
                <a:latin typeface="Roboto"/>
                <a:cs typeface="Roboto"/>
              </a:rPr>
              <a:t>Uma Serva de</a:t>
            </a:r>
            <a:r>
              <a:rPr lang="pt-BR" sz="6000" spc="-10" dirty="0">
                <a:solidFill>
                  <a:srgbClr val="2D74B5"/>
                </a:solidFill>
                <a:latin typeface="Roboto"/>
                <a:cs typeface="Roboto"/>
              </a:rPr>
              <a:t> </a:t>
            </a:r>
            <a:r>
              <a:rPr lang="pt-BR" sz="6000" spc="-5" dirty="0">
                <a:solidFill>
                  <a:srgbClr val="2D74B5"/>
                </a:solidFill>
                <a:latin typeface="Roboto"/>
                <a:cs typeface="Roboto"/>
              </a:rPr>
              <a:t>coragem</a:t>
            </a:r>
            <a:endParaRPr lang="pt-BR" b="1" dirty="0">
              <a:solidFill>
                <a:schemeClr val="bg1"/>
              </a:solidFill>
            </a:endParaRPr>
          </a:p>
        </p:txBody>
      </p:sp>
      <p:sp>
        <p:nvSpPr>
          <p:cNvPr id="13" name="CaixaDeTexto 12">
            <a:extLst>
              <a:ext uri="{FF2B5EF4-FFF2-40B4-BE49-F238E27FC236}">
                <a16:creationId xmlns:a16="http://schemas.microsoft.com/office/drawing/2014/main" id="{1F4FFB9C-B2F2-4E13-B83D-246C58F8BE05}"/>
              </a:ext>
            </a:extLst>
          </p:cNvPr>
          <p:cNvSpPr txBox="1"/>
          <p:nvPr/>
        </p:nvSpPr>
        <p:spPr>
          <a:xfrm>
            <a:off x="7858301" y="4150150"/>
            <a:ext cx="3788627" cy="369332"/>
          </a:xfrm>
          <a:prstGeom prst="rect">
            <a:avLst/>
          </a:prstGeom>
          <a:noFill/>
        </p:spPr>
        <p:txBody>
          <a:bodyPr wrap="square">
            <a:spAutoFit/>
          </a:bodyPr>
          <a:lstStyle/>
          <a:p>
            <a:r>
              <a:rPr lang="pt-BR" b="1" dirty="0">
                <a:solidFill>
                  <a:schemeClr val="bg1"/>
                </a:solidFill>
              </a:rPr>
              <a:t>Comentarista: Bispo Abner Ferreira</a:t>
            </a:r>
          </a:p>
        </p:txBody>
      </p:sp>
      <p:pic>
        <p:nvPicPr>
          <p:cNvPr id="4" name="Imagem 3" descr="Uma imagem contendo Texto&#10;&#10;Descrição gerada automaticamente">
            <a:extLst>
              <a:ext uri="{FF2B5EF4-FFF2-40B4-BE49-F238E27FC236}">
                <a16:creationId xmlns:a16="http://schemas.microsoft.com/office/drawing/2014/main" id="{0D4871D6-919D-4FB6-A19E-3D479BBCE57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28677" y="5889908"/>
            <a:ext cx="3645408" cy="682752"/>
          </a:xfrm>
          <a:prstGeom prst="rect">
            <a:avLst/>
          </a:prstGeom>
        </p:spPr>
      </p:pic>
      <p:sp>
        <p:nvSpPr>
          <p:cNvPr id="3" name="CaixaDeTexto 2">
            <a:extLst>
              <a:ext uri="{FF2B5EF4-FFF2-40B4-BE49-F238E27FC236}">
                <a16:creationId xmlns:a16="http://schemas.microsoft.com/office/drawing/2014/main" id="{BB8C9324-9367-495D-B185-AE28D9E84060}"/>
              </a:ext>
            </a:extLst>
          </p:cNvPr>
          <p:cNvSpPr txBox="1"/>
          <p:nvPr/>
        </p:nvSpPr>
        <p:spPr>
          <a:xfrm>
            <a:off x="7270596" y="3429000"/>
            <a:ext cx="4761570" cy="646331"/>
          </a:xfrm>
          <a:prstGeom prst="rect">
            <a:avLst/>
          </a:prstGeom>
          <a:noFill/>
        </p:spPr>
        <p:txBody>
          <a:bodyPr wrap="square" rtlCol="0">
            <a:spAutoFit/>
          </a:bodyPr>
          <a:lstStyle/>
          <a:p>
            <a:r>
              <a:rPr lang="pt-BR" sz="3600" dirty="0">
                <a:solidFill>
                  <a:srgbClr val="FFFF00"/>
                </a:solidFill>
              </a:rPr>
              <a:t>1º Trimestre de 2021</a:t>
            </a:r>
          </a:p>
        </p:txBody>
      </p:sp>
    </p:spTree>
    <p:extLst>
      <p:ext uri="{BB962C8B-B14F-4D97-AF65-F5344CB8AC3E}">
        <p14:creationId xmlns:p14="http://schemas.microsoft.com/office/powerpoint/2010/main" val="4047267050"/>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5" name="Rectangle 134">
            <a:extLst>
              <a:ext uri="{FF2B5EF4-FFF2-40B4-BE49-F238E27FC236}">
                <a16:creationId xmlns:a16="http://schemas.microsoft.com/office/drawing/2014/main" id="{F4C0B10B-D2C4-4A54-AFAD-3D27DF88BB3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7" name="Group 136">
            <a:extLst>
              <a:ext uri="{FF2B5EF4-FFF2-40B4-BE49-F238E27FC236}">
                <a16:creationId xmlns:a16="http://schemas.microsoft.com/office/drawing/2014/main" id="{B6BADB90-C74B-40D6-86DC-503F65FCE8D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09710" y="635715"/>
            <a:ext cx="11142208" cy="2482136"/>
            <a:chOff x="409710" y="635715"/>
            <a:chExt cx="11142208" cy="2482136"/>
          </a:xfrm>
        </p:grpSpPr>
        <p:sp>
          <p:nvSpPr>
            <p:cNvPr id="138" name="Freeform 44">
              <a:extLst>
                <a:ext uri="{FF2B5EF4-FFF2-40B4-BE49-F238E27FC236}">
                  <a16:creationId xmlns:a16="http://schemas.microsoft.com/office/drawing/2014/main" id="{6559431D-1886-4AE0-9B87-9AD2ECAB8439}"/>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1223203" y="635716"/>
              <a:ext cx="328612" cy="1742360"/>
            </a:xfrm>
            <a:custGeom>
              <a:avLst/>
              <a:gdLst>
                <a:gd name="T0" fmla="*/ 207 w 207"/>
                <a:gd name="T1" fmla="*/ 987 h 1114"/>
                <a:gd name="T2" fmla="*/ 0 w 207"/>
                <a:gd name="T3" fmla="*/ 1114 h 1114"/>
                <a:gd name="T4" fmla="*/ 0 w 207"/>
                <a:gd name="T5" fmla="*/ 127 h 1114"/>
                <a:gd name="T6" fmla="*/ 207 w 207"/>
                <a:gd name="T7" fmla="*/ 0 h 1114"/>
                <a:gd name="T8" fmla="*/ 207 w 207"/>
                <a:gd name="T9" fmla="*/ 987 h 1114"/>
              </a:gdLst>
              <a:ahLst/>
              <a:cxnLst>
                <a:cxn ang="0">
                  <a:pos x="T0" y="T1"/>
                </a:cxn>
                <a:cxn ang="0">
                  <a:pos x="T2" y="T3"/>
                </a:cxn>
                <a:cxn ang="0">
                  <a:pos x="T4" y="T5"/>
                </a:cxn>
                <a:cxn ang="0">
                  <a:pos x="T6" y="T7"/>
                </a:cxn>
                <a:cxn ang="0">
                  <a:pos x="T8" y="T9"/>
                </a:cxn>
              </a:cxnLst>
              <a:rect l="0" t="0" r="r" b="b"/>
              <a:pathLst>
                <a:path w="207" h="1114">
                  <a:moveTo>
                    <a:pt x="207" y="987"/>
                  </a:moveTo>
                  <a:lnTo>
                    <a:pt x="0" y="1114"/>
                  </a:lnTo>
                  <a:lnTo>
                    <a:pt x="0" y="127"/>
                  </a:lnTo>
                  <a:lnTo>
                    <a:pt x="207" y="0"/>
                  </a:lnTo>
                  <a:lnTo>
                    <a:pt x="207" y="987"/>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39" name="Freeform 45">
              <a:extLst>
                <a:ext uri="{FF2B5EF4-FFF2-40B4-BE49-F238E27FC236}">
                  <a16:creationId xmlns:a16="http://schemas.microsoft.com/office/drawing/2014/main" id="{373850A5-B04A-4FCD-9E73-EE322167FB31}"/>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409710" y="1022350"/>
              <a:ext cx="709612" cy="2095501"/>
            </a:xfrm>
            <a:custGeom>
              <a:avLst/>
              <a:gdLst>
                <a:gd name="T0" fmla="*/ 447 w 447"/>
                <a:gd name="T1" fmla="*/ 1363 h 1363"/>
                <a:gd name="T2" fmla="*/ 0 w 447"/>
                <a:gd name="T3" fmla="*/ 987 h 1363"/>
                <a:gd name="T4" fmla="*/ 0 w 447"/>
                <a:gd name="T5" fmla="*/ 0 h 1363"/>
                <a:gd name="T6" fmla="*/ 447 w 447"/>
                <a:gd name="T7" fmla="*/ 376 h 1363"/>
                <a:gd name="T8" fmla="*/ 447 w 447"/>
                <a:gd name="T9" fmla="*/ 1363 h 1363"/>
              </a:gdLst>
              <a:ahLst/>
              <a:cxnLst>
                <a:cxn ang="0">
                  <a:pos x="T0" y="T1"/>
                </a:cxn>
                <a:cxn ang="0">
                  <a:pos x="T2" y="T3"/>
                </a:cxn>
                <a:cxn ang="0">
                  <a:pos x="T4" y="T5"/>
                </a:cxn>
                <a:cxn ang="0">
                  <a:pos x="T6" y="T7"/>
                </a:cxn>
                <a:cxn ang="0">
                  <a:pos x="T8" y="T9"/>
                </a:cxn>
              </a:cxnLst>
              <a:rect l="0" t="0" r="r" b="b"/>
              <a:pathLst>
                <a:path w="447" h="1363">
                  <a:moveTo>
                    <a:pt x="447" y="1363"/>
                  </a:moveTo>
                  <a:lnTo>
                    <a:pt x="0" y="987"/>
                  </a:lnTo>
                  <a:lnTo>
                    <a:pt x="0" y="0"/>
                  </a:lnTo>
                  <a:lnTo>
                    <a:pt x="447" y="376"/>
                  </a:lnTo>
                  <a:lnTo>
                    <a:pt x="447" y="1363"/>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0" name="Freeform 46">
              <a:extLst>
                <a:ext uri="{FF2B5EF4-FFF2-40B4-BE49-F238E27FC236}">
                  <a16:creationId xmlns:a16="http://schemas.microsoft.com/office/drawing/2014/main" id="{82C18C67-80FA-4738-AA53-0AF2419F98E0}"/>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409710" y="837744"/>
              <a:ext cx="403225" cy="1705431"/>
            </a:xfrm>
            <a:custGeom>
              <a:avLst/>
              <a:gdLst>
                <a:gd name="T0" fmla="*/ 254 w 254"/>
                <a:gd name="T1" fmla="*/ 987 h 1109"/>
                <a:gd name="T2" fmla="*/ 0 w 254"/>
                <a:gd name="T3" fmla="*/ 1109 h 1109"/>
                <a:gd name="T4" fmla="*/ 0 w 254"/>
                <a:gd name="T5" fmla="*/ 119 h 1109"/>
                <a:gd name="T6" fmla="*/ 254 w 254"/>
                <a:gd name="T7" fmla="*/ 0 h 1109"/>
                <a:gd name="T8" fmla="*/ 254 w 254"/>
                <a:gd name="T9" fmla="*/ 987 h 1109"/>
              </a:gdLst>
              <a:ahLst/>
              <a:cxnLst>
                <a:cxn ang="0">
                  <a:pos x="T0" y="T1"/>
                </a:cxn>
                <a:cxn ang="0">
                  <a:pos x="T2" y="T3"/>
                </a:cxn>
                <a:cxn ang="0">
                  <a:pos x="T4" y="T5"/>
                </a:cxn>
                <a:cxn ang="0">
                  <a:pos x="T6" y="T7"/>
                </a:cxn>
                <a:cxn ang="0">
                  <a:pos x="T8" y="T9"/>
                </a:cxn>
              </a:cxnLst>
              <a:rect l="0" t="0" r="r" b="b"/>
              <a:pathLst>
                <a:path w="254" h="1109">
                  <a:moveTo>
                    <a:pt x="254" y="987"/>
                  </a:moveTo>
                  <a:lnTo>
                    <a:pt x="0" y="1109"/>
                  </a:lnTo>
                  <a:lnTo>
                    <a:pt x="0" y="119"/>
                  </a:lnTo>
                  <a:lnTo>
                    <a:pt x="254" y="0"/>
                  </a:lnTo>
                  <a:lnTo>
                    <a:pt x="254" y="98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1" name="Freeform 47">
              <a:extLst>
                <a:ext uri="{FF2B5EF4-FFF2-40B4-BE49-F238E27FC236}">
                  <a16:creationId xmlns:a16="http://schemas.microsoft.com/office/drawing/2014/main" id="{48543B1A-8BF5-4C63-8404-41B2EA70B33E}"/>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644660" y="640894"/>
              <a:ext cx="168275" cy="1713195"/>
            </a:xfrm>
            <a:custGeom>
              <a:avLst/>
              <a:gdLst>
                <a:gd name="T0" fmla="*/ 106 w 106"/>
                <a:gd name="T1" fmla="*/ 1114 h 1114"/>
                <a:gd name="T2" fmla="*/ 0 w 106"/>
                <a:gd name="T3" fmla="*/ 1005 h 1114"/>
                <a:gd name="T4" fmla="*/ 0 w 106"/>
                <a:gd name="T5" fmla="*/ 0 h 1114"/>
                <a:gd name="T6" fmla="*/ 106 w 106"/>
                <a:gd name="T7" fmla="*/ 110 h 1114"/>
                <a:gd name="T8" fmla="*/ 106 w 106"/>
                <a:gd name="T9" fmla="*/ 1114 h 1114"/>
              </a:gdLst>
              <a:ahLst/>
              <a:cxnLst>
                <a:cxn ang="0">
                  <a:pos x="T0" y="T1"/>
                </a:cxn>
                <a:cxn ang="0">
                  <a:pos x="T2" y="T3"/>
                </a:cxn>
                <a:cxn ang="0">
                  <a:pos x="T4" y="T5"/>
                </a:cxn>
                <a:cxn ang="0">
                  <a:pos x="T6" y="T7"/>
                </a:cxn>
                <a:cxn ang="0">
                  <a:pos x="T8" y="T9"/>
                </a:cxn>
              </a:cxnLst>
              <a:rect l="0" t="0" r="r" b="b"/>
              <a:pathLst>
                <a:path w="106" h="1114">
                  <a:moveTo>
                    <a:pt x="106" y="1114"/>
                  </a:moveTo>
                  <a:lnTo>
                    <a:pt x="0" y="1005"/>
                  </a:lnTo>
                  <a:lnTo>
                    <a:pt x="0" y="0"/>
                  </a:lnTo>
                  <a:lnTo>
                    <a:pt x="106" y="110"/>
                  </a:lnTo>
                  <a:lnTo>
                    <a:pt x="106" y="1114"/>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2" name="Rectangle 141">
              <a:extLst>
                <a:ext uri="{FF2B5EF4-FFF2-40B4-BE49-F238E27FC236}">
                  <a16:creationId xmlns:a16="http://schemas.microsoft.com/office/drawing/2014/main" id="{92DF5096-E051-498C-A3ED-CBA77A813AAC}"/>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644055" y="635715"/>
              <a:ext cx="10907863" cy="1541457"/>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2" name="Título 1">
            <a:extLst>
              <a:ext uri="{FF2B5EF4-FFF2-40B4-BE49-F238E27FC236}">
                <a16:creationId xmlns:a16="http://schemas.microsoft.com/office/drawing/2014/main" id="{FBE5B338-3888-4E0D-9002-D084352929EC}"/>
              </a:ext>
            </a:extLst>
          </p:cNvPr>
          <p:cNvSpPr>
            <a:spLocks noGrp="1"/>
          </p:cNvSpPr>
          <p:nvPr>
            <p:ph type="title"/>
          </p:nvPr>
        </p:nvSpPr>
        <p:spPr>
          <a:xfrm>
            <a:off x="1047280" y="759805"/>
            <a:ext cx="10306520" cy="1325563"/>
          </a:xfrm>
        </p:spPr>
        <p:txBody>
          <a:bodyPr vert="horz" lIns="91440" tIns="45720" rIns="91440" bIns="45720" rtlCol="0" anchor="ctr">
            <a:normAutofit/>
          </a:bodyPr>
          <a:lstStyle/>
          <a:p>
            <a:r>
              <a:rPr lang="en-US" sz="4000" b="0" i="0" u="none" strike="noStrike" baseline="0" dirty="0">
                <a:solidFill>
                  <a:srgbClr val="FFFFFF"/>
                </a:solidFill>
              </a:rPr>
              <a:t> </a:t>
            </a:r>
            <a:r>
              <a:rPr lang="pt-BR" sz="4000" b="0" i="0" u="none" strike="noStrike" baseline="0" dirty="0">
                <a:solidFill>
                  <a:srgbClr val="FFFFFF"/>
                </a:solidFill>
              </a:rPr>
              <a:t>1. Ester, um exemplo a ser seguido. </a:t>
            </a:r>
            <a:endParaRPr lang="en-US" sz="4000" b="0" i="0" u="none" strike="noStrike" baseline="0" dirty="0">
              <a:solidFill>
                <a:srgbClr val="FFFFFF"/>
              </a:solidFill>
            </a:endParaRPr>
          </a:p>
        </p:txBody>
      </p:sp>
      <p:pic>
        <p:nvPicPr>
          <p:cNvPr id="7" name="Imagem 6" descr="Uma imagem contendo Diagrama&#10;&#10;Descrição gerada automaticamente">
            <a:extLst>
              <a:ext uri="{FF2B5EF4-FFF2-40B4-BE49-F238E27FC236}">
                <a16:creationId xmlns:a16="http://schemas.microsoft.com/office/drawing/2014/main" id="{E486882B-0DEB-4A2C-B2CD-55FEE542C6E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04389" y="142035"/>
            <a:ext cx="1244819" cy="1095750"/>
          </a:xfrm>
          <a:prstGeom prst="rect">
            <a:avLst/>
          </a:prstGeom>
        </p:spPr>
      </p:pic>
      <p:sp>
        <p:nvSpPr>
          <p:cNvPr id="14" name="CaixaDeTexto 13">
            <a:extLst>
              <a:ext uri="{FF2B5EF4-FFF2-40B4-BE49-F238E27FC236}">
                <a16:creationId xmlns:a16="http://schemas.microsoft.com/office/drawing/2014/main" id="{5CE7F8DA-913E-4123-9222-9A88FB51C768}"/>
              </a:ext>
            </a:extLst>
          </p:cNvPr>
          <p:cNvSpPr txBox="1"/>
          <p:nvPr/>
        </p:nvSpPr>
        <p:spPr>
          <a:xfrm>
            <a:off x="1831589" y="2812887"/>
            <a:ext cx="6094140" cy="2585323"/>
          </a:xfrm>
          <a:prstGeom prst="rect">
            <a:avLst/>
          </a:prstGeom>
          <a:noFill/>
        </p:spPr>
        <p:txBody>
          <a:bodyPr wrap="square">
            <a:spAutoFit/>
          </a:bodyPr>
          <a:lstStyle/>
          <a:p>
            <a:endParaRPr lang="pt-BR" dirty="0"/>
          </a:p>
          <a:p>
            <a:r>
              <a:rPr lang="pt-BR" dirty="0"/>
              <a:t>Na igreja de Cristo, tem lugar para todos. Deus permitiu que diversas mulheres fossem mencionadas em  Sua Palavra, para que pudéssemos aprender que Ele não opera somente por intervenção dos homens. Ester  é um grande exemplo de como Deus usa as mulheres para demonstrar Seu poder. Contudo, é imprescindível  que Seus servos não andem de acordo com o sistema do mundo impõe.</a:t>
            </a:r>
          </a:p>
          <a:p>
            <a:endParaRPr lang="pt-BR" dirty="0"/>
          </a:p>
        </p:txBody>
      </p:sp>
    </p:spTree>
    <p:extLst>
      <p:ext uri="{BB962C8B-B14F-4D97-AF65-F5344CB8AC3E}">
        <p14:creationId xmlns:p14="http://schemas.microsoft.com/office/powerpoint/2010/main" val="3710859083"/>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a:extLst>
              <a:ext uri="{FF2B5EF4-FFF2-40B4-BE49-F238E27FC236}">
                <a16:creationId xmlns:a16="http://schemas.microsoft.com/office/drawing/2014/main" id="{222CA02C-F1E4-4F78-B858-28010838D0DD}"/>
              </a:ext>
            </a:extLst>
          </p:cNvPr>
          <p:cNvPicPr>
            <a:picLocks noChangeAspect="1"/>
          </p:cNvPicPr>
          <p:nvPr/>
        </p:nvPicPr>
        <p:blipFill>
          <a:blip r:embed="rId2"/>
          <a:stretch>
            <a:fillRect/>
          </a:stretch>
        </p:blipFill>
        <p:spPr>
          <a:xfrm>
            <a:off x="2147637" y="459832"/>
            <a:ext cx="9818352" cy="5747009"/>
          </a:xfrm>
          <a:prstGeom prst="rect">
            <a:avLst/>
          </a:prstGeom>
          <a:ln>
            <a:noFill/>
          </a:ln>
          <a:effectLst>
            <a:outerShdw blurRad="292100" dist="139700" dir="2700000" algn="tl" rotWithShape="0">
              <a:srgbClr val="333333">
                <a:alpha val="65000"/>
              </a:srgbClr>
            </a:outerShdw>
          </a:effectLst>
        </p:spPr>
      </p:pic>
      <p:pic>
        <p:nvPicPr>
          <p:cNvPr id="7" name="Imagem 6" descr="Uma imagem contendo Diagrama&#10;&#10;Descrição gerada automaticamente">
            <a:extLst>
              <a:ext uri="{FF2B5EF4-FFF2-40B4-BE49-F238E27FC236}">
                <a16:creationId xmlns:a16="http://schemas.microsoft.com/office/drawing/2014/main" id="{E486882B-0DEB-4A2C-B2CD-55FEE542C6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87511" y="5758540"/>
            <a:ext cx="1244819" cy="1095750"/>
          </a:xfrm>
          <a:prstGeom prst="rect">
            <a:avLst/>
          </a:prstGeom>
        </p:spPr>
      </p:pic>
      <p:sp>
        <p:nvSpPr>
          <p:cNvPr id="17" name="CaixaDeTexto 16">
            <a:extLst>
              <a:ext uri="{FF2B5EF4-FFF2-40B4-BE49-F238E27FC236}">
                <a16:creationId xmlns:a16="http://schemas.microsoft.com/office/drawing/2014/main" id="{51248E0F-D682-449D-A691-B9B20C2B23E2}"/>
              </a:ext>
            </a:extLst>
          </p:cNvPr>
          <p:cNvSpPr txBox="1"/>
          <p:nvPr/>
        </p:nvSpPr>
        <p:spPr>
          <a:xfrm>
            <a:off x="367976" y="4737483"/>
            <a:ext cx="7471329" cy="2098138"/>
          </a:xfrm>
          <a:prstGeom prst="rect">
            <a:avLst/>
          </a:prstGeom>
          <a:effectLst>
            <a:innerShdw blurRad="63500" dist="50800" dir="2700000">
              <a:prstClr val="black">
                <a:alpha val="50000"/>
              </a:prstClr>
            </a:innerShdw>
          </a:effectLst>
        </p:spPr>
        <p:style>
          <a:lnRef idx="2">
            <a:schemeClr val="accent1"/>
          </a:lnRef>
          <a:fillRef idx="1">
            <a:schemeClr val="lt1"/>
          </a:fillRef>
          <a:effectRef idx="0">
            <a:schemeClr val="accent1"/>
          </a:effectRef>
          <a:fontRef idx="minor">
            <a:schemeClr val="dk1"/>
          </a:fontRef>
        </p:style>
        <p:txBody>
          <a:bodyPr wrap="square">
            <a:spAutoFit/>
          </a:bodyPr>
          <a:lstStyle/>
          <a:p>
            <a:pPr marL="6350" indent="-6350">
              <a:lnSpc>
                <a:spcPct val="103000"/>
              </a:lnSpc>
              <a:spcBef>
                <a:spcPts val="200"/>
              </a:spcBef>
            </a:pPr>
            <a:r>
              <a:rPr lang="pt-BR" sz="1800" b="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Fazendo a diferença no mundo</a:t>
            </a:r>
          </a:p>
          <a:p>
            <a:pPr marL="6350" indent="-6350">
              <a:lnSpc>
                <a:spcPct val="103000"/>
              </a:lnSpc>
              <a:spcBef>
                <a:spcPts val="200"/>
              </a:spcBef>
            </a:pPr>
            <a:r>
              <a:rPr lang="pt-BR" sz="1800" dirty="0">
                <a:latin typeface="Times New Roman"/>
                <a:cs typeface="Times New Roman"/>
              </a:rPr>
              <a:t>Deparamo-nos</a:t>
            </a:r>
            <a:r>
              <a:rPr lang="pt-BR" sz="1800" spc="-10" dirty="0">
                <a:latin typeface="Times New Roman"/>
                <a:cs typeface="Times New Roman"/>
              </a:rPr>
              <a:t> </a:t>
            </a:r>
            <a:r>
              <a:rPr lang="pt-BR" sz="1800" dirty="0">
                <a:latin typeface="Times New Roman"/>
                <a:cs typeface="Times New Roman"/>
              </a:rPr>
              <a:t>na</a:t>
            </a:r>
            <a:r>
              <a:rPr lang="pt-BR" sz="1800" spc="5" dirty="0">
                <a:latin typeface="Times New Roman"/>
                <a:cs typeface="Times New Roman"/>
              </a:rPr>
              <a:t> </a:t>
            </a:r>
            <a:r>
              <a:rPr lang="pt-BR" sz="1800" spc="-5" dirty="0">
                <a:latin typeface="Times New Roman"/>
                <a:cs typeface="Times New Roman"/>
              </a:rPr>
              <a:t>Bíblia</a:t>
            </a:r>
            <a:r>
              <a:rPr lang="pt-BR" sz="1800" spc="5" dirty="0">
                <a:latin typeface="Times New Roman"/>
                <a:cs typeface="Times New Roman"/>
              </a:rPr>
              <a:t> </a:t>
            </a:r>
            <a:r>
              <a:rPr lang="pt-BR" sz="1800" dirty="0">
                <a:latin typeface="Times New Roman"/>
                <a:cs typeface="Times New Roman"/>
              </a:rPr>
              <a:t>com</a:t>
            </a:r>
            <a:r>
              <a:rPr lang="pt-BR" sz="1800" spc="10" dirty="0">
                <a:latin typeface="Times New Roman"/>
                <a:cs typeface="Times New Roman"/>
              </a:rPr>
              <a:t> </a:t>
            </a:r>
            <a:r>
              <a:rPr lang="pt-BR" sz="1800" spc="-5" dirty="0">
                <a:latin typeface="Times New Roman"/>
                <a:cs typeface="Times New Roman"/>
              </a:rPr>
              <a:t>padrões</a:t>
            </a:r>
            <a:r>
              <a:rPr lang="pt-BR" sz="1800" spc="-10" dirty="0">
                <a:latin typeface="Times New Roman"/>
                <a:cs typeface="Times New Roman"/>
              </a:rPr>
              <a:t> </a:t>
            </a:r>
            <a:r>
              <a:rPr lang="pt-BR" sz="1800" spc="-5" dirty="0">
                <a:latin typeface="Times New Roman"/>
                <a:cs typeface="Times New Roman"/>
              </a:rPr>
              <a:t>admiráveis</a:t>
            </a:r>
            <a:r>
              <a:rPr lang="pt-BR" sz="1800" spc="-10" dirty="0">
                <a:latin typeface="Times New Roman"/>
                <a:cs typeface="Times New Roman"/>
              </a:rPr>
              <a:t> </a:t>
            </a:r>
            <a:r>
              <a:rPr lang="pt-BR" sz="1800" dirty="0">
                <a:latin typeface="Times New Roman"/>
                <a:cs typeface="Times New Roman"/>
              </a:rPr>
              <a:t>de</a:t>
            </a:r>
            <a:r>
              <a:rPr lang="pt-BR" sz="1800" spc="5" dirty="0">
                <a:latin typeface="Times New Roman"/>
                <a:cs typeface="Times New Roman"/>
              </a:rPr>
              <a:t> </a:t>
            </a:r>
            <a:r>
              <a:rPr lang="pt-BR" sz="1800" dirty="0">
                <a:latin typeface="Times New Roman"/>
                <a:cs typeface="Times New Roman"/>
              </a:rPr>
              <a:t>mulheres</a:t>
            </a:r>
            <a:r>
              <a:rPr lang="pt-BR" sz="1800" spc="-5" dirty="0">
                <a:latin typeface="Times New Roman"/>
                <a:cs typeface="Times New Roman"/>
              </a:rPr>
              <a:t> </a:t>
            </a:r>
            <a:r>
              <a:rPr lang="pt-BR" sz="1800" dirty="0">
                <a:latin typeface="Times New Roman"/>
                <a:cs typeface="Times New Roman"/>
              </a:rPr>
              <a:t>que</a:t>
            </a:r>
            <a:r>
              <a:rPr lang="pt-BR" sz="1800" spc="5" dirty="0">
                <a:latin typeface="Times New Roman"/>
                <a:cs typeface="Times New Roman"/>
              </a:rPr>
              <a:t> </a:t>
            </a:r>
            <a:r>
              <a:rPr lang="pt-BR" sz="1800" spc="-5" dirty="0">
                <a:latin typeface="Times New Roman"/>
                <a:cs typeface="Times New Roman"/>
              </a:rPr>
              <a:t>fizeram</a:t>
            </a:r>
            <a:r>
              <a:rPr lang="pt-BR" sz="1800" spc="5" dirty="0">
                <a:latin typeface="Times New Roman"/>
                <a:cs typeface="Times New Roman"/>
              </a:rPr>
              <a:t> </a:t>
            </a:r>
            <a:r>
              <a:rPr lang="pt-BR" sz="1800" spc="-5" dirty="0">
                <a:latin typeface="Times New Roman"/>
                <a:cs typeface="Times New Roman"/>
              </a:rPr>
              <a:t>toda</a:t>
            </a:r>
            <a:r>
              <a:rPr lang="pt-BR" sz="1800" spc="10" dirty="0">
                <a:latin typeface="Times New Roman"/>
                <a:cs typeface="Times New Roman"/>
              </a:rPr>
              <a:t> </a:t>
            </a:r>
            <a:r>
              <a:rPr lang="pt-BR" sz="1800" dirty="0">
                <a:latin typeface="Times New Roman"/>
                <a:cs typeface="Times New Roman"/>
              </a:rPr>
              <a:t>a</a:t>
            </a:r>
            <a:r>
              <a:rPr lang="pt-BR" sz="1800" spc="5" dirty="0">
                <a:latin typeface="Times New Roman"/>
                <a:cs typeface="Times New Roman"/>
              </a:rPr>
              <a:t> </a:t>
            </a:r>
            <a:r>
              <a:rPr lang="pt-BR" sz="1800" spc="-5" dirty="0">
                <a:latin typeface="Times New Roman"/>
                <a:cs typeface="Times New Roman"/>
              </a:rPr>
              <a:t>diferença</a:t>
            </a:r>
            <a:r>
              <a:rPr lang="pt-BR" sz="1800" spc="5" dirty="0">
                <a:latin typeface="Times New Roman"/>
                <a:cs typeface="Times New Roman"/>
              </a:rPr>
              <a:t> </a:t>
            </a:r>
            <a:r>
              <a:rPr lang="pt-BR" sz="1800" spc="-10" dirty="0">
                <a:latin typeface="Times New Roman"/>
                <a:cs typeface="Times New Roman"/>
              </a:rPr>
              <a:t>em</a:t>
            </a:r>
            <a:r>
              <a:rPr lang="pt-BR" sz="1800" spc="5" dirty="0">
                <a:latin typeface="Times New Roman"/>
                <a:cs typeface="Times New Roman"/>
              </a:rPr>
              <a:t> </a:t>
            </a:r>
            <a:r>
              <a:rPr lang="pt-BR" sz="1800" dirty="0">
                <a:latin typeface="Times New Roman"/>
                <a:cs typeface="Times New Roman"/>
              </a:rPr>
              <a:t>épocas </a:t>
            </a:r>
            <a:r>
              <a:rPr lang="pt-BR" sz="1800" spc="5" dirty="0">
                <a:latin typeface="Times New Roman"/>
                <a:cs typeface="Times New Roman"/>
              </a:rPr>
              <a:t> </a:t>
            </a:r>
            <a:r>
              <a:rPr lang="pt-BR" sz="1800" dirty="0">
                <a:latin typeface="Times New Roman"/>
                <a:cs typeface="Times New Roman"/>
              </a:rPr>
              <a:t>nada</a:t>
            </a:r>
            <a:r>
              <a:rPr lang="pt-BR" sz="1800" spc="5" dirty="0">
                <a:latin typeface="Times New Roman"/>
                <a:cs typeface="Times New Roman"/>
              </a:rPr>
              <a:t> </a:t>
            </a:r>
            <a:r>
              <a:rPr lang="pt-BR" sz="1800" dirty="0">
                <a:latin typeface="Times New Roman"/>
                <a:cs typeface="Times New Roman"/>
              </a:rPr>
              <a:t>favoráveis</a:t>
            </a:r>
            <a:r>
              <a:rPr lang="pt-BR" sz="1800" spc="-10" dirty="0">
                <a:latin typeface="Times New Roman"/>
                <a:cs typeface="Times New Roman"/>
              </a:rPr>
              <a:t> </a:t>
            </a:r>
            <a:r>
              <a:rPr lang="pt-BR" sz="1800" dirty="0">
                <a:latin typeface="Times New Roman"/>
                <a:cs typeface="Times New Roman"/>
              </a:rPr>
              <a:t>a</a:t>
            </a:r>
            <a:r>
              <a:rPr lang="pt-BR" sz="1800" spc="-10" dirty="0">
                <a:latin typeface="Times New Roman"/>
                <a:cs typeface="Times New Roman"/>
              </a:rPr>
              <a:t> </a:t>
            </a:r>
            <a:r>
              <a:rPr lang="pt-BR" sz="1800" dirty="0">
                <a:latin typeface="Times New Roman"/>
                <a:cs typeface="Times New Roman"/>
              </a:rPr>
              <a:t>elas:</a:t>
            </a:r>
            <a:r>
              <a:rPr lang="pt-BR" sz="1800" spc="5" dirty="0">
                <a:latin typeface="Times New Roman"/>
                <a:cs typeface="Times New Roman"/>
              </a:rPr>
              <a:t> </a:t>
            </a:r>
            <a:r>
              <a:rPr lang="pt-BR" sz="1800" spc="-5" dirty="0">
                <a:latin typeface="Times New Roman"/>
                <a:cs typeface="Times New Roman"/>
              </a:rPr>
              <a:t>Maria</a:t>
            </a:r>
            <a:r>
              <a:rPr lang="pt-BR" sz="1800" spc="10" dirty="0">
                <a:latin typeface="Times New Roman"/>
                <a:cs typeface="Times New Roman"/>
              </a:rPr>
              <a:t> </a:t>
            </a:r>
            <a:r>
              <a:rPr lang="pt-BR" sz="1800" spc="-5" dirty="0">
                <a:latin typeface="Times New Roman"/>
                <a:cs typeface="Times New Roman"/>
              </a:rPr>
              <a:t>Madalena,</a:t>
            </a:r>
            <a:r>
              <a:rPr lang="pt-BR" sz="1800" spc="-20" dirty="0">
                <a:latin typeface="Times New Roman"/>
                <a:cs typeface="Times New Roman"/>
              </a:rPr>
              <a:t> </a:t>
            </a:r>
            <a:r>
              <a:rPr lang="pt-BR" sz="1800" spc="-5" dirty="0">
                <a:latin typeface="Times New Roman"/>
                <a:cs typeface="Times New Roman"/>
              </a:rPr>
              <a:t>Ana,</a:t>
            </a:r>
            <a:r>
              <a:rPr lang="pt-BR" sz="1800" spc="5" dirty="0">
                <a:latin typeface="Times New Roman"/>
                <a:cs typeface="Times New Roman"/>
              </a:rPr>
              <a:t> </a:t>
            </a:r>
            <a:r>
              <a:rPr lang="pt-BR" sz="1800" dirty="0" err="1">
                <a:latin typeface="Times New Roman"/>
                <a:cs typeface="Times New Roman"/>
              </a:rPr>
              <a:t>Joquebede</a:t>
            </a:r>
            <a:r>
              <a:rPr lang="pt-BR" sz="1800" dirty="0">
                <a:latin typeface="Times New Roman"/>
                <a:cs typeface="Times New Roman"/>
              </a:rPr>
              <a:t>, Débora,</a:t>
            </a:r>
            <a:r>
              <a:rPr lang="pt-BR" sz="1800" spc="5" dirty="0">
                <a:latin typeface="Times New Roman"/>
                <a:cs typeface="Times New Roman"/>
              </a:rPr>
              <a:t> </a:t>
            </a:r>
            <a:r>
              <a:rPr lang="pt-BR" sz="1800" spc="-5" dirty="0">
                <a:latin typeface="Times New Roman"/>
                <a:cs typeface="Times New Roman"/>
              </a:rPr>
              <a:t>Rute,</a:t>
            </a:r>
            <a:r>
              <a:rPr lang="pt-BR" sz="1800" dirty="0">
                <a:latin typeface="Times New Roman"/>
                <a:cs typeface="Times New Roman"/>
              </a:rPr>
              <a:t> </a:t>
            </a:r>
            <a:r>
              <a:rPr lang="pt-BR" sz="1800" spc="-5" dirty="0">
                <a:latin typeface="Times New Roman"/>
                <a:cs typeface="Times New Roman"/>
              </a:rPr>
              <a:t>Abigail,</a:t>
            </a:r>
            <a:r>
              <a:rPr lang="pt-BR" sz="1800" dirty="0">
                <a:latin typeface="Times New Roman"/>
                <a:cs typeface="Times New Roman"/>
              </a:rPr>
              <a:t> e</a:t>
            </a:r>
            <a:r>
              <a:rPr lang="pt-BR" sz="1800" spc="-10" dirty="0">
                <a:latin typeface="Times New Roman"/>
                <a:cs typeface="Times New Roman"/>
              </a:rPr>
              <a:t> </a:t>
            </a:r>
            <a:r>
              <a:rPr lang="pt-BR" sz="1800" dirty="0">
                <a:latin typeface="Times New Roman"/>
                <a:cs typeface="Times New Roman"/>
              </a:rPr>
              <a:t>Maria, </a:t>
            </a:r>
            <a:r>
              <a:rPr lang="pt-BR" sz="1800" spc="-5" dirty="0">
                <a:latin typeface="Times New Roman"/>
                <a:cs typeface="Times New Roman"/>
              </a:rPr>
              <a:t>mãe</a:t>
            </a:r>
            <a:r>
              <a:rPr lang="pt-BR" sz="1800" spc="10" dirty="0">
                <a:latin typeface="Times New Roman"/>
                <a:cs typeface="Times New Roman"/>
              </a:rPr>
              <a:t> </a:t>
            </a:r>
            <a:r>
              <a:rPr lang="pt-BR" sz="1800" dirty="0">
                <a:latin typeface="Times New Roman"/>
                <a:cs typeface="Times New Roman"/>
              </a:rPr>
              <a:t>de</a:t>
            </a:r>
            <a:r>
              <a:rPr lang="pt-BR" sz="1800" spc="5" dirty="0">
                <a:latin typeface="Times New Roman"/>
                <a:cs typeface="Times New Roman"/>
              </a:rPr>
              <a:t> </a:t>
            </a:r>
            <a:r>
              <a:rPr lang="pt-BR" sz="1800" spc="-5" dirty="0">
                <a:latin typeface="Times New Roman"/>
                <a:cs typeface="Times New Roman"/>
              </a:rPr>
              <a:t>Jesus, </a:t>
            </a:r>
            <a:r>
              <a:rPr lang="pt-BR" sz="1800" spc="-285" dirty="0">
                <a:latin typeface="Times New Roman"/>
                <a:cs typeface="Times New Roman"/>
              </a:rPr>
              <a:t> </a:t>
            </a:r>
            <a:r>
              <a:rPr lang="pt-BR" sz="1800" dirty="0">
                <a:latin typeface="Times New Roman"/>
                <a:cs typeface="Times New Roman"/>
              </a:rPr>
              <a:t>entre </a:t>
            </a:r>
            <a:r>
              <a:rPr lang="pt-BR" sz="1800" spc="-5" dirty="0">
                <a:latin typeface="Times New Roman"/>
                <a:cs typeface="Times New Roman"/>
              </a:rPr>
              <a:t>outras.</a:t>
            </a:r>
            <a:r>
              <a:rPr lang="pt-BR" sz="1800" dirty="0">
                <a:latin typeface="Times New Roman"/>
                <a:cs typeface="Times New Roman"/>
              </a:rPr>
              <a:t> </a:t>
            </a:r>
            <a:r>
              <a:rPr lang="pt-BR" sz="1800" spc="-5" dirty="0">
                <a:latin typeface="Times New Roman"/>
                <a:cs typeface="Times New Roman"/>
              </a:rPr>
              <a:t>Mas,</a:t>
            </a:r>
            <a:r>
              <a:rPr lang="pt-BR" sz="1800" dirty="0">
                <a:latin typeface="Times New Roman"/>
                <a:cs typeface="Times New Roman"/>
              </a:rPr>
              <a:t> o que</a:t>
            </a:r>
            <a:r>
              <a:rPr lang="pt-BR" sz="1800" spc="5" dirty="0">
                <a:latin typeface="Times New Roman"/>
                <a:cs typeface="Times New Roman"/>
              </a:rPr>
              <a:t> </a:t>
            </a:r>
            <a:r>
              <a:rPr lang="pt-BR" sz="1800" dirty="0">
                <a:latin typeface="Times New Roman"/>
                <a:cs typeface="Times New Roman"/>
              </a:rPr>
              <a:t>fez</a:t>
            </a:r>
            <a:r>
              <a:rPr lang="pt-BR" sz="1800" spc="-15" dirty="0">
                <a:latin typeface="Times New Roman"/>
                <a:cs typeface="Times New Roman"/>
              </a:rPr>
              <a:t> </a:t>
            </a:r>
            <a:r>
              <a:rPr lang="pt-BR" sz="1800" spc="-5" dirty="0">
                <a:latin typeface="Times New Roman"/>
                <a:cs typeface="Times New Roman"/>
              </a:rPr>
              <a:t>essas</a:t>
            </a:r>
            <a:r>
              <a:rPr lang="pt-BR" sz="1800" spc="-10" dirty="0">
                <a:latin typeface="Times New Roman"/>
                <a:cs typeface="Times New Roman"/>
              </a:rPr>
              <a:t> </a:t>
            </a:r>
            <a:r>
              <a:rPr lang="pt-BR" sz="1800" dirty="0">
                <a:latin typeface="Times New Roman"/>
                <a:cs typeface="Times New Roman"/>
              </a:rPr>
              <a:t>mulheres</a:t>
            </a:r>
            <a:r>
              <a:rPr lang="pt-BR" sz="1800" spc="-10" dirty="0">
                <a:latin typeface="Times New Roman"/>
                <a:cs typeface="Times New Roman"/>
              </a:rPr>
              <a:t> </a:t>
            </a:r>
            <a:r>
              <a:rPr lang="pt-BR" sz="1800" dirty="0">
                <a:latin typeface="Times New Roman"/>
                <a:cs typeface="Times New Roman"/>
              </a:rPr>
              <a:t>serem</a:t>
            </a:r>
            <a:r>
              <a:rPr lang="pt-BR" sz="1800" spc="5" dirty="0">
                <a:latin typeface="Times New Roman"/>
                <a:cs typeface="Times New Roman"/>
              </a:rPr>
              <a:t> </a:t>
            </a:r>
            <a:r>
              <a:rPr lang="pt-BR" sz="1800" dirty="0">
                <a:latin typeface="Times New Roman"/>
                <a:cs typeface="Times New Roman"/>
              </a:rPr>
              <a:t>tão </a:t>
            </a:r>
            <a:r>
              <a:rPr lang="pt-BR" sz="1800" spc="-5" dirty="0">
                <a:latin typeface="Times New Roman"/>
                <a:cs typeface="Times New Roman"/>
              </a:rPr>
              <a:t>especiais?</a:t>
            </a:r>
            <a:r>
              <a:rPr lang="pt-BR" sz="1800" spc="5" dirty="0">
                <a:latin typeface="Times New Roman"/>
                <a:cs typeface="Times New Roman"/>
              </a:rPr>
              <a:t> </a:t>
            </a:r>
            <a:r>
              <a:rPr lang="pt-BR" sz="1800" spc="-5" dirty="0">
                <a:latin typeface="Times New Roman"/>
                <a:cs typeface="Times New Roman"/>
              </a:rPr>
              <a:t>Ester</a:t>
            </a:r>
            <a:r>
              <a:rPr lang="pt-BR" sz="1800" dirty="0">
                <a:latin typeface="Times New Roman"/>
                <a:cs typeface="Times New Roman"/>
              </a:rPr>
              <a:t> nos</a:t>
            </a:r>
            <a:r>
              <a:rPr lang="pt-BR" sz="1800" spc="-10" dirty="0">
                <a:latin typeface="Times New Roman"/>
                <a:cs typeface="Times New Roman"/>
              </a:rPr>
              <a:t> </a:t>
            </a:r>
            <a:r>
              <a:rPr lang="pt-BR" sz="1800" dirty="0">
                <a:latin typeface="Times New Roman"/>
                <a:cs typeface="Times New Roman"/>
              </a:rPr>
              <a:t>dá</a:t>
            </a:r>
            <a:r>
              <a:rPr lang="pt-BR" sz="1800" spc="5" dirty="0">
                <a:latin typeface="Times New Roman"/>
                <a:cs typeface="Times New Roman"/>
              </a:rPr>
              <a:t> </a:t>
            </a:r>
            <a:r>
              <a:rPr lang="pt-BR" sz="1800" dirty="0">
                <a:latin typeface="Times New Roman"/>
                <a:cs typeface="Times New Roman"/>
              </a:rPr>
              <a:t>esta</a:t>
            </a:r>
            <a:r>
              <a:rPr lang="pt-BR" sz="1800" spc="5" dirty="0">
                <a:latin typeface="Times New Roman"/>
                <a:cs typeface="Times New Roman"/>
              </a:rPr>
              <a:t> </a:t>
            </a:r>
            <a:r>
              <a:rPr lang="pt-BR" sz="1800" spc="-5" dirty="0">
                <a:latin typeface="Times New Roman"/>
                <a:cs typeface="Times New Roman"/>
              </a:rPr>
              <a:t>resposta,</a:t>
            </a:r>
            <a:r>
              <a:rPr lang="pt-BR" sz="1800" dirty="0">
                <a:latin typeface="Times New Roman"/>
                <a:cs typeface="Times New Roman"/>
              </a:rPr>
              <a:t> fazendo-nos </a:t>
            </a:r>
            <a:r>
              <a:rPr lang="pt-BR" sz="1800" spc="-285" dirty="0">
                <a:latin typeface="Times New Roman"/>
                <a:cs typeface="Times New Roman"/>
              </a:rPr>
              <a:t> </a:t>
            </a:r>
            <a:r>
              <a:rPr lang="pt-BR" sz="1800" dirty="0">
                <a:latin typeface="Times New Roman"/>
                <a:cs typeface="Times New Roman"/>
              </a:rPr>
              <a:t>perceber</a:t>
            </a:r>
            <a:r>
              <a:rPr lang="pt-BR" sz="1800" spc="-5" dirty="0">
                <a:latin typeface="Times New Roman"/>
                <a:cs typeface="Times New Roman"/>
              </a:rPr>
              <a:t> </a:t>
            </a:r>
            <a:r>
              <a:rPr lang="pt-BR" sz="1800" dirty="0">
                <a:latin typeface="Times New Roman"/>
                <a:cs typeface="Times New Roman"/>
              </a:rPr>
              <a:t>que, de</a:t>
            </a:r>
            <a:r>
              <a:rPr lang="pt-BR" sz="1800" spc="5" dirty="0">
                <a:latin typeface="Times New Roman"/>
                <a:cs typeface="Times New Roman"/>
              </a:rPr>
              <a:t> </a:t>
            </a:r>
            <a:r>
              <a:rPr lang="pt-BR" sz="1800" spc="-5" dirty="0">
                <a:latin typeface="Times New Roman"/>
                <a:cs typeface="Times New Roman"/>
              </a:rPr>
              <a:t>fato,</a:t>
            </a:r>
            <a:r>
              <a:rPr lang="pt-BR" sz="1800" dirty="0">
                <a:latin typeface="Times New Roman"/>
                <a:cs typeface="Times New Roman"/>
              </a:rPr>
              <a:t> o que</a:t>
            </a:r>
            <a:r>
              <a:rPr lang="pt-BR" sz="1800" spc="5" dirty="0">
                <a:latin typeface="Times New Roman"/>
                <a:cs typeface="Times New Roman"/>
              </a:rPr>
              <a:t> </a:t>
            </a:r>
            <a:r>
              <a:rPr lang="pt-BR" sz="1800" spc="-5" dirty="0">
                <a:latin typeface="Times New Roman"/>
                <a:cs typeface="Times New Roman"/>
              </a:rPr>
              <a:t>fez</a:t>
            </a:r>
            <a:r>
              <a:rPr lang="pt-BR" sz="1800" spc="5" dirty="0">
                <a:latin typeface="Times New Roman"/>
                <a:cs typeface="Times New Roman"/>
              </a:rPr>
              <a:t> </a:t>
            </a:r>
            <a:r>
              <a:rPr lang="pt-BR" sz="1800" dirty="0">
                <a:latin typeface="Times New Roman"/>
                <a:cs typeface="Times New Roman"/>
              </a:rPr>
              <a:t>a</a:t>
            </a:r>
            <a:r>
              <a:rPr lang="pt-BR" sz="1800" spc="5" dirty="0">
                <a:latin typeface="Times New Roman"/>
                <a:cs typeface="Times New Roman"/>
              </a:rPr>
              <a:t> </a:t>
            </a:r>
            <a:r>
              <a:rPr lang="pt-BR" sz="1800" spc="-5" dirty="0">
                <a:latin typeface="Times New Roman"/>
                <a:cs typeface="Times New Roman"/>
              </a:rPr>
              <a:t>diferença</a:t>
            </a:r>
            <a:r>
              <a:rPr lang="pt-BR" sz="1800" spc="5" dirty="0">
                <a:latin typeface="Times New Roman"/>
                <a:cs typeface="Times New Roman"/>
              </a:rPr>
              <a:t> </a:t>
            </a:r>
            <a:r>
              <a:rPr lang="pt-BR" sz="1800" dirty="0">
                <a:latin typeface="Times New Roman"/>
                <a:cs typeface="Times New Roman"/>
              </a:rPr>
              <a:t>foi</a:t>
            </a:r>
            <a:r>
              <a:rPr lang="pt-BR" sz="1800" spc="5" dirty="0">
                <a:latin typeface="Times New Roman"/>
                <a:cs typeface="Times New Roman"/>
              </a:rPr>
              <a:t> </a:t>
            </a:r>
            <a:r>
              <a:rPr lang="pt-BR" sz="1800" dirty="0">
                <a:latin typeface="Times New Roman"/>
                <a:cs typeface="Times New Roman"/>
              </a:rPr>
              <a:t>a</a:t>
            </a:r>
            <a:r>
              <a:rPr lang="pt-BR" sz="1800" spc="5" dirty="0">
                <a:latin typeface="Times New Roman"/>
                <a:cs typeface="Times New Roman"/>
              </a:rPr>
              <a:t> </a:t>
            </a:r>
            <a:r>
              <a:rPr lang="pt-BR" sz="1800" spc="-5" dirty="0">
                <a:latin typeface="Times New Roman"/>
                <a:cs typeface="Times New Roman"/>
              </a:rPr>
              <a:t>entrega</a:t>
            </a:r>
            <a:r>
              <a:rPr lang="pt-BR" sz="1800" spc="5" dirty="0">
                <a:latin typeface="Times New Roman"/>
                <a:cs typeface="Times New Roman"/>
              </a:rPr>
              <a:t> </a:t>
            </a:r>
            <a:r>
              <a:rPr lang="pt-BR" sz="1800" spc="-5" dirty="0">
                <a:latin typeface="Times New Roman"/>
                <a:cs typeface="Times New Roman"/>
              </a:rPr>
              <a:t>total</a:t>
            </a:r>
            <a:r>
              <a:rPr lang="pt-BR" sz="1800" spc="5" dirty="0">
                <a:latin typeface="Times New Roman"/>
                <a:cs typeface="Times New Roman"/>
              </a:rPr>
              <a:t> </a:t>
            </a:r>
            <a:r>
              <a:rPr lang="pt-BR" sz="1800" dirty="0">
                <a:latin typeface="Times New Roman"/>
                <a:cs typeface="Times New Roman"/>
              </a:rPr>
              <a:t>ao </a:t>
            </a:r>
            <a:r>
              <a:rPr lang="pt-BR" sz="1800" spc="-5" dirty="0">
                <a:latin typeface="Times New Roman"/>
                <a:cs typeface="Times New Roman"/>
              </a:rPr>
              <a:t>Senhor.</a:t>
            </a:r>
            <a:endParaRPr lang="pt-BR" sz="1800" dirty="0">
              <a:latin typeface="Times New Roman"/>
              <a:cs typeface="Times New Roman"/>
            </a:endParaRPr>
          </a:p>
        </p:txBody>
      </p:sp>
      <p:sp>
        <p:nvSpPr>
          <p:cNvPr id="8" name="CaixaDeTexto 7">
            <a:extLst>
              <a:ext uri="{FF2B5EF4-FFF2-40B4-BE49-F238E27FC236}">
                <a16:creationId xmlns:a16="http://schemas.microsoft.com/office/drawing/2014/main" id="{B761D41D-2644-4794-990C-7E4B2D57E1E9}"/>
              </a:ext>
            </a:extLst>
          </p:cNvPr>
          <p:cNvSpPr txBox="1"/>
          <p:nvPr/>
        </p:nvSpPr>
        <p:spPr>
          <a:xfrm>
            <a:off x="367976" y="314999"/>
            <a:ext cx="7471329" cy="1527469"/>
          </a:xfrm>
          <a:prstGeom prst="rect">
            <a:avLst/>
          </a:prstGeom>
          <a:effectLst>
            <a:outerShdw blurRad="50800" dist="38100" dir="8100000" algn="tr"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wrap="square">
            <a:spAutoFit/>
          </a:bodyPr>
          <a:lstStyle/>
          <a:p>
            <a:pPr marL="88900" lvl="1">
              <a:lnSpc>
                <a:spcPct val="103000"/>
              </a:lnSpc>
              <a:spcBef>
                <a:spcPts val="200"/>
              </a:spcBef>
            </a:pPr>
            <a:r>
              <a:rPr lang="pt-BR" sz="1800" b="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1.1.	A relevância da beleza interior</a:t>
            </a:r>
          </a:p>
          <a:p>
            <a:pPr marL="88900" lvl="1">
              <a:lnSpc>
                <a:spcPct val="103000"/>
              </a:lnSpc>
              <a:spcBef>
                <a:spcPts val="200"/>
              </a:spcBef>
            </a:pPr>
            <a:r>
              <a:rPr lang="pt-BR" sz="1800" dirty="0">
                <a:solidFill>
                  <a:srgbClr val="000000"/>
                </a:solidFill>
                <a:effectLst/>
                <a:latin typeface="Times New Roman" panose="02020603050405020304" pitchFamily="18" charset="0"/>
                <a:ea typeface="Times New Roman" panose="02020603050405020304" pitchFamily="18" charset="0"/>
              </a:rPr>
              <a:t>Um servo admirável na presença de Deus chama a atenção, entretanto a verdadeira beleza é a interior. A  formosura de Ester encantou o guarda das mulheres, mais do que as outras. </a:t>
            </a:r>
            <a:r>
              <a:rPr lang="pt-BR" sz="1800" dirty="0" err="1">
                <a:solidFill>
                  <a:srgbClr val="000000"/>
                </a:solidFill>
                <a:effectLst/>
                <a:latin typeface="Times New Roman" panose="02020603050405020304" pitchFamily="18" charset="0"/>
                <a:ea typeface="Times New Roman" panose="02020603050405020304" pitchFamily="18" charset="0"/>
              </a:rPr>
              <a:t>Hegai</a:t>
            </a:r>
            <a:r>
              <a:rPr lang="pt-BR" sz="1800" dirty="0">
                <a:solidFill>
                  <a:srgbClr val="000000"/>
                </a:solidFill>
                <a:effectLst/>
                <a:latin typeface="Times New Roman" panose="02020603050405020304" pitchFamily="18" charset="0"/>
                <a:ea typeface="Times New Roman" panose="02020603050405020304" pitchFamily="18" charset="0"/>
              </a:rPr>
              <a:t> via em Ester algo que  as outras não possuíam: a beleza de coração</a:t>
            </a:r>
          </a:p>
        </p:txBody>
      </p:sp>
      <p:sp>
        <p:nvSpPr>
          <p:cNvPr id="15" name="CaixaDeTexto 14">
            <a:extLst>
              <a:ext uri="{FF2B5EF4-FFF2-40B4-BE49-F238E27FC236}">
                <a16:creationId xmlns:a16="http://schemas.microsoft.com/office/drawing/2014/main" id="{8B653849-9909-4FA3-85A7-6B16AC7DD78D}"/>
              </a:ext>
            </a:extLst>
          </p:cNvPr>
          <p:cNvSpPr txBox="1"/>
          <p:nvPr/>
        </p:nvSpPr>
        <p:spPr>
          <a:xfrm>
            <a:off x="367976" y="2426935"/>
            <a:ext cx="7471328" cy="2031325"/>
          </a:xfrm>
          <a:prstGeom prst="rect">
            <a:avLst/>
          </a:prstGeom>
          <a:effectLst>
            <a:innerShdw blurRad="63500" dist="50800" dir="18900000">
              <a:prstClr val="black">
                <a:alpha val="50000"/>
              </a:prstClr>
            </a:innerShdw>
          </a:effectLst>
        </p:spPr>
        <p:style>
          <a:lnRef idx="2">
            <a:schemeClr val="accent1"/>
          </a:lnRef>
          <a:fillRef idx="1">
            <a:schemeClr val="lt1"/>
          </a:fillRef>
          <a:effectRef idx="0">
            <a:schemeClr val="accent1"/>
          </a:effectRef>
          <a:fontRef idx="minor">
            <a:schemeClr val="dk1"/>
          </a:fontRef>
        </p:style>
        <p:txBody>
          <a:bodyPr wrap="square">
            <a:spAutoFit/>
          </a:bodyPr>
          <a:lstStyle/>
          <a:p>
            <a:pPr>
              <a:spcBef>
                <a:spcPts val="25"/>
              </a:spcBef>
            </a:pPr>
            <a:r>
              <a:rPr lang="pt-BR" sz="1800" dirty="0">
                <a:solidFill>
                  <a:srgbClr val="2D74B5"/>
                </a:solidFill>
                <a:latin typeface="Calibri Light"/>
                <a:cs typeface="Calibri Light"/>
              </a:rPr>
              <a:t>1.2.</a:t>
            </a:r>
            <a:r>
              <a:rPr lang="pt-BR" sz="1800" spc="-5" dirty="0">
                <a:solidFill>
                  <a:srgbClr val="2D74B5"/>
                </a:solidFill>
                <a:latin typeface="Calibri Light"/>
                <a:cs typeface="Calibri Light"/>
              </a:rPr>
              <a:t> Ester,</a:t>
            </a:r>
            <a:r>
              <a:rPr lang="pt-BR" sz="1800" dirty="0">
                <a:solidFill>
                  <a:srgbClr val="2D74B5"/>
                </a:solidFill>
                <a:latin typeface="Calibri Light"/>
                <a:cs typeface="Calibri Light"/>
              </a:rPr>
              <a:t> </a:t>
            </a:r>
            <a:r>
              <a:rPr lang="pt-BR" sz="1800" spc="-5" dirty="0">
                <a:solidFill>
                  <a:srgbClr val="2D74B5"/>
                </a:solidFill>
                <a:latin typeface="Calibri Light"/>
                <a:cs typeface="Calibri Light"/>
              </a:rPr>
              <a:t>uma</a:t>
            </a:r>
            <a:r>
              <a:rPr lang="pt-BR" sz="1800" dirty="0">
                <a:solidFill>
                  <a:srgbClr val="2D74B5"/>
                </a:solidFill>
                <a:latin typeface="Calibri Light"/>
                <a:cs typeface="Calibri Light"/>
              </a:rPr>
              <a:t> </a:t>
            </a:r>
            <a:r>
              <a:rPr lang="pt-BR" sz="1800" spc="-10" dirty="0">
                <a:solidFill>
                  <a:srgbClr val="2D74B5"/>
                </a:solidFill>
                <a:latin typeface="Calibri Light"/>
                <a:cs typeface="Calibri Light"/>
              </a:rPr>
              <a:t>história</a:t>
            </a:r>
            <a:r>
              <a:rPr lang="pt-BR" sz="1800" spc="5" dirty="0">
                <a:solidFill>
                  <a:srgbClr val="2D74B5"/>
                </a:solidFill>
                <a:latin typeface="Calibri Light"/>
                <a:cs typeface="Calibri Light"/>
              </a:rPr>
              <a:t> </a:t>
            </a:r>
            <a:r>
              <a:rPr lang="pt-BR" sz="1800" dirty="0">
                <a:solidFill>
                  <a:srgbClr val="2D74B5"/>
                </a:solidFill>
                <a:latin typeface="Calibri Light"/>
                <a:cs typeface="Calibri Light"/>
              </a:rPr>
              <a:t>de</a:t>
            </a:r>
            <a:r>
              <a:rPr lang="pt-BR" sz="1800" spc="-5" dirty="0">
                <a:solidFill>
                  <a:srgbClr val="2D74B5"/>
                </a:solidFill>
                <a:latin typeface="Calibri Light"/>
                <a:cs typeface="Calibri Light"/>
              </a:rPr>
              <a:t> sucesso </a:t>
            </a:r>
          </a:p>
          <a:p>
            <a:pPr>
              <a:spcBef>
                <a:spcPts val="25"/>
              </a:spcBef>
            </a:pPr>
            <a:r>
              <a:rPr lang="pt-BR" sz="1800" spc="-5" dirty="0">
                <a:latin typeface="Times New Roman"/>
                <a:cs typeface="Times New Roman"/>
              </a:rPr>
              <a:t>Para</a:t>
            </a:r>
            <a:r>
              <a:rPr lang="pt-BR" sz="1800" spc="10" dirty="0">
                <a:latin typeface="Times New Roman"/>
                <a:cs typeface="Times New Roman"/>
              </a:rPr>
              <a:t> </a:t>
            </a:r>
            <a:r>
              <a:rPr lang="pt-BR" sz="1800" dirty="0">
                <a:latin typeface="Times New Roman"/>
                <a:cs typeface="Times New Roman"/>
              </a:rPr>
              <a:t>que</a:t>
            </a:r>
            <a:r>
              <a:rPr lang="pt-BR" sz="1800" spc="10" dirty="0">
                <a:latin typeface="Times New Roman"/>
                <a:cs typeface="Times New Roman"/>
              </a:rPr>
              <a:t> </a:t>
            </a:r>
            <a:r>
              <a:rPr lang="pt-BR" sz="1800" dirty="0">
                <a:latin typeface="Times New Roman"/>
                <a:cs typeface="Times New Roman"/>
              </a:rPr>
              <a:t>a</a:t>
            </a:r>
            <a:r>
              <a:rPr lang="pt-BR" sz="1800" spc="15" dirty="0">
                <a:latin typeface="Times New Roman"/>
                <a:cs typeface="Times New Roman"/>
              </a:rPr>
              <a:t> </a:t>
            </a:r>
            <a:r>
              <a:rPr lang="pt-BR" sz="1800" spc="-5" dirty="0">
                <a:latin typeface="Times New Roman"/>
                <a:cs typeface="Times New Roman"/>
              </a:rPr>
              <a:t>história</a:t>
            </a:r>
            <a:r>
              <a:rPr lang="pt-BR" sz="1800" spc="10" dirty="0">
                <a:latin typeface="Times New Roman"/>
                <a:cs typeface="Times New Roman"/>
              </a:rPr>
              <a:t> </a:t>
            </a:r>
            <a:r>
              <a:rPr lang="pt-BR" sz="1800" spc="-10" dirty="0">
                <a:latin typeface="Times New Roman"/>
                <a:cs typeface="Times New Roman"/>
              </a:rPr>
              <a:t>de</a:t>
            </a:r>
            <a:r>
              <a:rPr lang="pt-BR" sz="1800" spc="10" dirty="0">
                <a:latin typeface="Times New Roman"/>
                <a:cs typeface="Times New Roman"/>
              </a:rPr>
              <a:t> </a:t>
            </a:r>
            <a:r>
              <a:rPr lang="pt-BR" sz="1800" dirty="0">
                <a:latin typeface="Times New Roman"/>
                <a:cs typeface="Times New Roman"/>
              </a:rPr>
              <a:t>Ester</a:t>
            </a:r>
            <a:r>
              <a:rPr lang="pt-BR" sz="1800" spc="-10" dirty="0">
                <a:latin typeface="Times New Roman"/>
                <a:cs typeface="Times New Roman"/>
              </a:rPr>
              <a:t> </a:t>
            </a:r>
            <a:r>
              <a:rPr lang="pt-BR" sz="1800" spc="-5" dirty="0">
                <a:latin typeface="Times New Roman"/>
                <a:cs typeface="Times New Roman"/>
              </a:rPr>
              <a:t>tivesse</a:t>
            </a:r>
            <a:r>
              <a:rPr lang="pt-BR" sz="1800" spc="10" dirty="0">
                <a:latin typeface="Times New Roman"/>
                <a:cs typeface="Times New Roman"/>
              </a:rPr>
              <a:t> </a:t>
            </a:r>
            <a:r>
              <a:rPr lang="pt-BR" sz="1800" spc="-5" dirty="0">
                <a:latin typeface="Times New Roman"/>
                <a:cs typeface="Times New Roman"/>
              </a:rPr>
              <a:t>sucesso,</a:t>
            </a:r>
            <a:r>
              <a:rPr lang="pt-BR" sz="1800" spc="5" dirty="0">
                <a:latin typeface="Times New Roman"/>
                <a:cs typeface="Times New Roman"/>
              </a:rPr>
              <a:t> </a:t>
            </a:r>
            <a:r>
              <a:rPr lang="pt-BR" sz="1800" dirty="0">
                <a:latin typeface="Times New Roman"/>
                <a:cs typeface="Times New Roman"/>
              </a:rPr>
              <a:t>ela</a:t>
            </a:r>
            <a:r>
              <a:rPr lang="pt-BR" sz="1800" spc="15" dirty="0">
                <a:latin typeface="Times New Roman"/>
                <a:cs typeface="Times New Roman"/>
              </a:rPr>
              <a:t> </a:t>
            </a:r>
            <a:r>
              <a:rPr lang="pt-BR" sz="1800" spc="-5" dirty="0">
                <a:latin typeface="Times New Roman"/>
                <a:cs typeface="Times New Roman"/>
              </a:rPr>
              <a:t>precisou</a:t>
            </a:r>
            <a:r>
              <a:rPr lang="pt-BR" sz="1800" spc="5" dirty="0">
                <a:latin typeface="Times New Roman"/>
                <a:cs typeface="Times New Roman"/>
              </a:rPr>
              <a:t> </a:t>
            </a:r>
            <a:r>
              <a:rPr lang="pt-BR" sz="1800" dirty="0">
                <a:latin typeface="Times New Roman"/>
                <a:cs typeface="Times New Roman"/>
              </a:rPr>
              <a:t>da</a:t>
            </a:r>
            <a:r>
              <a:rPr lang="pt-BR" sz="1800" spc="-10" dirty="0">
                <a:latin typeface="Times New Roman"/>
                <a:cs typeface="Times New Roman"/>
              </a:rPr>
              <a:t> </a:t>
            </a:r>
            <a:r>
              <a:rPr lang="pt-BR" sz="1800" dirty="0">
                <a:latin typeface="Times New Roman"/>
                <a:cs typeface="Times New Roman"/>
              </a:rPr>
              <a:t>ajuda</a:t>
            </a:r>
            <a:r>
              <a:rPr lang="pt-BR" sz="1800" spc="-5" dirty="0">
                <a:latin typeface="Times New Roman"/>
                <a:cs typeface="Times New Roman"/>
              </a:rPr>
              <a:t> imprescindível</a:t>
            </a:r>
            <a:r>
              <a:rPr lang="pt-BR" sz="1800" spc="10" dirty="0">
                <a:latin typeface="Times New Roman"/>
                <a:cs typeface="Times New Roman"/>
              </a:rPr>
              <a:t> </a:t>
            </a:r>
            <a:r>
              <a:rPr lang="pt-BR" sz="1800" dirty="0">
                <a:latin typeface="Times New Roman"/>
                <a:cs typeface="Times New Roman"/>
              </a:rPr>
              <a:t>do</a:t>
            </a:r>
            <a:r>
              <a:rPr lang="pt-BR" sz="1800" spc="-15" dirty="0">
                <a:latin typeface="Times New Roman"/>
                <a:cs typeface="Times New Roman"/>
              </a:rPr>
              <a:t> </a:t>
            </a:r>
            <a:r>
              <a:rPr lang="pt-BR" sz="1800" spc="-5" dirty="0">
                <a:latin typeface="Times New Roman"/>
                <a:cs typeface="Times New Roman"/>
              </a:rPr>
              <a:t>Senhor.</a:t>
            </a:r>
            <a:r>
              <a:rPr lang="pt-BR" sz="1800" spc="10" dirty="0">
                <a:latin typeface="Times New Roman"/>
                <a:cs typeface="Times New Roman"/>
              </a:rPr>
              <a:t> </a:t>
            </a:r>
            <a:r>
              <a:rPr lang="pt-BR" sz="1800" dirty="0">
                <a:latin typeface="Times New Roman"/>
                <a:cs typeface="Times New Roman"/>
              </a:rPr>
              <a:t>A</a:t>
            </a:r>
            <a:r>
              <a:rPr lang="pt-BR" sz="1800" spc="-5" dirty="0">
                <a:latin typeface="Times New Roman"/>
                <a:cs typeface="Times New Roman"/>
              </a:rPr>
              <a:t> </a:t>
            </a:r>
            <a:r>
              <a:rPr lang="pt-BR" sz="1800" dirty="0">
                <a:latin typeface="Times New Roman"/>
                <a:cs typeface="Times New Roman"/>
              </a:rPr>
              <a:t>Bíblia</a:t>
            </a:r>
            <a:r>
              <a:rPr lang="pt-BR" sz="1800" spc="10" dirty="0">
                <a:latin typeface="Times New Roman"/>
                <a:cs typeface="Times New Roman"/>
              </a:rPr>
              <a:t> </a:t>
            </a:r>
            <a:r>
              <a:rPr lang="pt-BR" sz="1800" dirty="0">
                <a:latin typeface="Times New Roman"/>
                <a:cs typeface="Times New Roman"/>
              </a:rPr>
              <a:t>nos </a:t>
            </a:r>
            <a:r>
              <a:rPr lang="pt-BR" sz="1800" spc="-285" dirty="0">
                <a:latin typeface="Times New Roman"/>
                <a:cs typeface="Times New Roman"/>
              </a:rPr>
              <a:t> </a:t>
            </a:r>
            <a:r>
              <a:rPr lang="pt-BR" sz="1800" dirty="0">
                <a:latin typeface="Times New Roman"/>
                <a:cs typeface="Times New Roman"/>
              </a:rPr>
              <a:t>narra</a:t>
            </a:r>
            <a:r>
              <a:rPr lang="pt-BR" sz="1800" spc="5" dirty="0">
                <a:latin typeface="Times New Roman"/>
                <a:cs typeface="Times New Roman"/>
              </a:rPr>
              <a:t> </a:t>
            </a:r>
            <a:r>
              <a:rPr lang="pt-BR" sz="1800" dirty="0">
                <a:latin typeface="Times New Roman"/>
                <a:cs typeface="Times New Roman"/>
              </a:rPr>
              <a:t>que</a:t>
            </a:r>
            <a:r>
              <a:rPr lang="pt-BR" sz="1800" spc="5" dirty="0">
                <a:latin typeface="Times New Roman"/>
                <a:cs typeface="Times New Roman"/>
              </a:rPr>
              <a:t> </a:t>
            </a:r>
            <a:r>
              <a:rPr lang="pt-BR" sz="1800" spc="-5" dirty="0" err="1">
                <a:latin typeface="Times New Roman"/>
                <a:cs typeface="Times New Roman"/>
              </a:rPr>
              <a:t>Hegai</a:t>
            </a:r>
            <a:r>
              <a:rPr lang="pt-BR" sz="1800" spc="-5" dirty="0">
                <a:latin typeface="Times New Roman"/>
                <a:cs typeface="Times New Roman"/>
              </a:rPr>
              <a:t>,</a:t>
            </a:r>
            <a:r>
              <a:rPr lang="pt-BR" sz="1800" spc="5" dirty="0">
                <a:latin typeface="Times New Roman"/>
                <a:cs typeface="Times New Roman"/>
              </a:rPr>
              <a:t> </a:t>
            </a:r>
            <a:r>
              <a:rPr lang="pt-BR" sz="1800" dirty="0">
                <a:latin typeface="Times New Roman"/>
                <a:cs typeface="Times New Roman"/>
              </a:rPr>
              <a:t>o </a:t>
            </a:r>
            <a:r>
              <a:rPr lang="pt-BR" sz="1800" spc="-5" dirty="0">
                <a:latin typeface="Times New Roman"/>
                <a:cs typeface="Times New Roman"/>
              </a:rPr>
              <a:t>chefe</a:t>
            </a:r>
            <a:r>
              <a:rPr lang="pt-BR" sz="1800" spc="10" dirty="0">
                <a:latin typeface="Times New Roman"/>
                <a:cs typeface="Times New Roman"/>
              </a:rPr>
              <a:t> </a:t>
            </a:r>
            <a:r>
              <a:rPr lang="pt-BR" sz="1800" dirty="0">
                <a:latin typeface="Times New Roman"/>
                <a:cs typeface="Times New Roman"/>
              </a:rPr>
              <a:t>das</a:t>
            </a:r>
            <a:r>
              <a:rPr lang="pt-BR" sz="1800" spc="-10" dirty="0">
                <a:latin typeface="Times New Roman"/>
                <a:cs typeface="Times New Roman"/>
              </a:rPr>
              <a:t> </a:t>
            </a:r>
            <a:r>
              <a:rPr lang="pt-BR" sz="1800" spc="-5" dirty="0">
                <a:latin typeface="Times New Roman"/>
                <a:cs typeface="Times New Roman"/>
              </a:rPr>
              <a:t>mulheres,</a:t>
            </a:r>
            <a:r>
              <a:rPr lang="pt-BR" sz="1800" spc="5" dirty="0">
                <a:latin typeface="Times New Roman"/>
                <a:cs typeface="Times New Roman"/>
              </a:rPr>
              <a:t> </a:t>
            </a:r>
            <a:r>
              <a:rPr lang="pt-BR" sz="1800" dirty="0">
                <a:latin typeface="Times New Roman"/>
                <a:cs typeface="Times New Roman"/>
              </a:rPr>
              <a:t>foi</a:t>
            </a:r>
            <a:r>
              <a:rPr lang="pt-BR" sz="1800" spc="-15" dirty="0">
                <a:latin typeface="Times New Roman"/>
                <a:cs typeface="Times New Roman"/>
              </a:rPr>
              <a:t> </a:t>
            </a:r>
            <a:r>
              <a:rPr lang="pt-BR" sz="1800" dirty="0">
                <a:latin typeface="Times New Roman"/>
                <a:cs typeface="Times New Roman"/>
              </a:rPr>
              <a:t>o primeiro</a:t>
            </a:r>
            <a:r>
              <a:rPr lang="pt-BR" sz="1800" spc="-15" dirty="0">
                <a:latin typeface="Times New Roman"/>
                <a:cs typeface="Times New Roman"/>
              </a:rPr>
              <a:t> </a:t>
            </a:r>
            <a:r>
              <a:rPr lang="pt-BR" sz="1800" dirty="0">
                <a:latin typeface="Times New Roman"/>
                <a:cs typeface="Times New Roman"/>
              </a:rPr>
              <a:t>a</a:t>
            </a:r>
            <a:r>
              <a:rPr lang="pt-BR" sz="1800" spc="5" dirty="0">
                <a:latin typeface="Times New Roman"/>
                <a:cs typeface="Times New Roman"/>
              </a:rPr>
              <a:t> </a:t>
            </a:r>
            <a:r>
              <a:rPr lang="pt-BR" sz="1800" dirty="0">
                <a:latin typeface="Times New Roman"/>
                <a:cs typeface="Times New Roman"/>
              </a:rPr>
              <a:t>ver</a:t>
            </a:r>
            <a:r>
              <a:rPr lang="pt-BR" sz="1800" spc="-20" dirty="0">
                <a:latin typeface="Times New Roman"/>
                <a:cs typeface="Times New Roman"/>
              </a:rPr>
              <a:t> </a:t>
            </a:r>
            <a:r>
              <a:rPr lang="pt-BR" sz="1800" dirty="0">
                <a:latin typeface="Times New Roman"/>
                <a:cs typeface="Times New Roman"/>
              </a:rPr>
              <a:t>a</a:t>
            </a:r>
            <a:r>
              <a:rPr lang="pt-BR" sz="1800" spc="5" dirty="0">
                <a:latin typeface="Times New Roman"/>
                <a:cs typeface="Times New Roman"/>
              </a:rPr>
              <a:t> </a:t>
            </a:r>
            <a:r>
              <a:rPr lang="pt-BR" sz="1800" spc="-5" dirty="0">
                <a:latin typeface="Times New Roman"/>
                <a:cs typeface="Times New Roman"/>
              </a:rPr>
              <a:t>graça</a:t>
            </a:r>
            <a:r>
              <a:rPr lang="pt-BR" sz="1800" spc="10" dirty="0">
                <a:latin typeface="Times New Roman"/>
                <a:cs typeface="Times New Roman"/>
              </a:rPr>
              <a:t> </a:t>
            </a:r>
            <a:r>
              <a:rPr lang="pt-BR" sz="1800" dirty="0">
                <a:latin typeface="Times New Roman"/>
                <a:cs typeface="Times New Roman"/>
              </a:rPr>
              <a:t>que</a:t>
            </a:r>
            <a:r>
              <a:rPr lang="pt-BR" sz="1800" spc="5" dirty="0">
                <a:latin typeface="Times New Roman"/>
                <a:cs typeface="Times New Roman"/>
              </a:rPr>
              <a:t> </a:t>
            </a:r>
            <a:r>
              <a:rPr lang="pt-BR" sz="1800" spc="-5" dirty="0">
                <a:latin typeface="Times New Roman"/>
                <a:cs typeface="Times New Roman"/>
              </a:rPr>
              <a:t>Ester</a:t>
            </a:r>
            <a:r>
              <a:rPr lang="pt-BR" sz="1800" dirty="0">
                <a:latin typeface="Times New Roman"/>
                <a:cs typeface="Times New Roman"/>
              </a:rPr>
              <a:t> </a:t>
            </a:r>
            <a:r>
              <a:rPr lang="pt-BR" sz="1800" spc="-5" dirty="0">
                <a:latin typeface="Times New Roman"/>
                <a:cs typeface="Times New Roman"/>
              </a:rPr>
              <a:t>possuía,</a:t>
            </a:r>
            <a:r>
              <a:rPr lang="pt-BR" sz="1800" spc="5" dirty="0">
                <a:latin typeface="Times New Roman"/>
                <a:cs typeface="Times New Roman"/>
              </a:rPr>
              <a:t> </a:t>
            </a:r>
            <a:r>
              <a:rPr lang="pt-BR" sz="1800" dirty="0">
                <a:latin typeface="Times New Roman"/>
                <a:cs typeface="Times New Roman"/>
              </a:rPr>
              <a:t>oferecendo-lhe</a:t>
            </a:r>
            <a:r>
              <a:rPr lang="pt-BR" sz="1800" spc="5" dirty="0">
                <a:latin typeface="Times New Roman"/>
                <a:cs typeface="Times New Roman"/>
              </a:rPr>
              <a:t> </a:t>
            </a:r>
            <a:r>
              <a:rPr lang="pt-BR" sz="1800" spc="-5" dirty="0">
                <a:latin typeface="Times New Roman"/>
                <a:cs typeface="Times New Roman"/>
              </a:rPr>
              <a:t>sete </a:t>
            </a:r>
            <a:r>
              <a:rPr lang="pt-BR" sz="1800" spc="-285" dirty="0">
                <a:latin typeface="Times New Roman"/>
                <a:cs typeface="Times New Roman"/>
              </a:rPr>
              <a:t> </a:t>
            </a:r>
            <a:r>
              <a:rPr lang="pt-BR" sz="1800" dirty="0">
                <a:latin typeface="Times New Roman"/>
                <a:cs typeface="Times New Roman"/>
              </a:rPr>
              <a:t>moças</a:t>
            </a:r>
            <a:r>
              <a:rPr lang="pt-BR" sz="1800" spc="-10" dirty="0">
                <a:latin typeface="Times New Roman"/>
                <a:cs typeface="Times New Roman"/>
              </a:rPr>
              <a:t> </a:t>
            </a:r>
            <a:r>
              <a:rPr lang="pt-BR" sz="1800" dirty="0">
                <a:latin typeface="Times New Roman"/>
                <a:cs typeface="Times New Roman"/>
              </a:rPr>
              <a:t>de</a:t>
            </a:r>
            <a:r>
              <a:rPr lang="pt-BR" sz="1800" spc="10" dirty="0">
                <a:latin typeface="Times New Roman"/>
                <a:cs typeface="Times New Roman"/>
              </a:rPr>
              <a:t> </a:t>
            </a:r>
            <a:r>
              <a:rPr lang="pt-BR" sz="1800" spc="-5" dirty="0">
                <a:latin typeface="Times New Roman"/>
                <a:cs typeface="Times New Roman"/>
              </a:rPr>
              <a:t>respeito</a:t>
            </a:r>
            <a:r>
              <a:rPr lang="pt-BR" sz="1800" dirty="0">
                <a:latin typeface="Times New Roman"/>
                <a:cs typeface="Times New Roman"/>
              </a:rPr>
              <a:t> </a:t>
            </a:r>
            <a:r>
              <a:rPr lang="pt-BR" sz="1800" spc="-10" dirty="0">
                <a:latin typeface="Times New Roman"/>
                <a:cs typeface="Times New Roman"/>
              </a:rPr>
              <a:t>da</a:t>
            </a:r>
            <a:r>
              <a:rPr lang="pt-BR" sz="1800" spc="10" dirty="0">
                <a:latin typeface="Times New Roman"/>
                <a:cs typeface="Times New Roman"/>
              </a:rPr>
              <a:t> </a:t>
            </a:r>
            <a:r>
              <a:rPr lang="pt-BR" sz="1800" dirty="0">
                <a:latin typeface="Times New Roman"/>
                <a:cs typeface="Times New Roman"/>
              </a:rPr>
              <a:t>casa</a:t>
            </a:r>
            <a:r>
              <a:rPr lang="pt-BR" sz="1800" spc="5" dirty="0">
                <a:latin typeface="Times New Roman"/>
                <a:cs typeface="Times New Roman"/>
              </a:rPr>
              <a:t> </a:t>
            </a:r>
            <a:r>
              <a:rPr lang="pt-BR" sz="1800" dirty="0">
                <a:latin typeface="Times New Roman"/>
                <a:cs typeface="Times New Roman"/>
              </a:rPr>
              <a:t>do</a:t>
            </a:r>
            <a:r>
              <a:rPr lang="pt-BR" sz="1800" spc="5" dirty="0">
                <a:latin typeface="Times New Roman"/>
                <a:cs typeface="Times New Roman"/>
              </a:rPr>
              <a:t> </a:t>
            </a:r>
            <a:r>
              <a:rPr lang="pt-BR" sz="1800" spc="-5" dirty="0">
                <a:latin typeface="Times New Roman"/>
                <a:cs typeface="Times New Roman"/>
              </a:rPr>
              <a:t>rei</a:t>
            </a:r>
            <a:r>
              <a:rPr lang="pt-BR" sz="1800" spc="5" dirty="0">
                <a:latin typeface="Times New Roman"/>
                <a:cs typeface="Times New Roman"/>
              </a:rPr>
              <a:t> </a:t>
            </a:r>
            <a:r>
              <a:rPr lang="pt-BR" sz="1800" spc="-5" dirty="0">
                <a:latin typeface="Times New Roman"/>
                <a:cs typeface="Times New Roman"/>
              </a:rPr>
              <a:t>para</a:t>
            </a:r>
            <a:r>
              <a:rPr lang="pt-BR" sz="1800" spc="10" dirty="0">
                <a:latin typeface="Times New Roman"/>
                <a:cs typeface="Times New Roman"/>
              </a:rPr>
              <a:t> </a:t>
            </a:r>
            <a:r>
              <a:rPr lang="pt-BR" sz="1800" dirty="0">
                <a:latin typeface="Times New Roman"/>
                <a:cs typeface="Times New Roman"/>
              </a:rPr>
              <a:t>lhe</a:t>
            </a:r>
            <a:r>
              <a:rPr lang="pt-BR" sz="1800" spc="5" dirty="0">
                <a:latin typeface="Times New Roman"/>
                <a:cs typeface="Times New Roman"/>
              </a:rPr>
              <a:t> </a:t>
            </a:r>
            <a:r>
              <a:rPr lang="pt-BR" sz="1800" spc="-5" dirty="0">
                <a:latin typeface="Times New Roman"/>
                <a:cs typeface="Times New Roman"/>
              </a:rPr>
              <a:t>servir</a:t>
            </a:r>
            <a:r>
              <a:rPr lang="pt-BR" sz="1800" spc="5" dirty="0">
                <a:latin typeface="Times New Roman"/>
                <a:cs typeface="Times New Roman"/>
              </a:rPr>
              <a:t> </a:t>
            </a:r>
            <a:r>
              <a:rPr lang="pt-BR" sz="1800" dirty="0">
                <a:latin typeface="Times New Roman"/>
                <a:cs typeface="Times New Roman"/>
              </a:rPr>
              <a:t>(Et.2.9).</a:t>
            </a:r>
            <a:r>
              <a:rPr lang="pt-BR" sz="1800" spc="285" dirty="0">
                <a:latin typeface="Times New Roman"/>
                <a:cs typeface="Times New Roman"/>
              </a:rPr>
              <a:t> </a:t>
            </a:r>
            <a:r>
              <a:rPr lang="pt-BR" sz="1800" dirty="0">
                <a:latin typeface="Times New Roman"/>
                <a:cs typeface="Times New Roman"/>
              </a:rPr>
              <a:t>Ester</a:t>
            </a:r>
            <a:r>
              <a:rPr lang="pt-BR" sz="1800" spc="-20" dirty="0">
                <a:latin typeface="Times New Roman"/>
                <a:cs typeface="Times New Roman"/>
              </a:rPr>
              <a:t> </a:t>
            </a:r>
            <a:r>
              <a:rPr lang="pt-BR" sz="1800" dirty="0">
                <a:latin typeface="Times New Roman"/>
                <a:cs typeface="Times New Roman"/>
              </a:rPr>
              <a:t>ensina</a:t>
            </a:r>
            <a:r>
              <a:rPr lang="pt-BR" sz="1800" spc="10" dirty="0">
                <a:latin typeface="Times New Roman"/>
                <a:cs typeface="Times New Roman"/>
              </a:rPr>
              <a:t> </a:t>
            </a:r>
            <a:r>
              <a:rPr lang="pt-BR" sz="1800" dirty="0">
                <a:latin typeface="Times New Roman"/>
                <a:cs typeface="Times New Roman"/>
              </a:rPr>
              <a:t>que</a:t>
            </a:r>
            <a:r>
              <a:rPr lang="pt-BR" sz="1800" spc="5" dirty="0">
                <a:latin typeface="Times New Roman"/>
                <a:cs typeface="Times New Roman"/>
              </a:rPr>
              <a:t> </a:t>
            </a:r>
            <a:r>
              <a:rPr lang="pt-BR" sz="1800" dirty="0">
                <a:latin typeface="Times New Roman"/>
                <a:cs typeface="Times New Roman"/>
              </a:rPr>
              <a:t>o</a:t>
            </a:r>
            <a:r>
              <a:rPr lang="pt-BR" sz="1800" spc="-15" dirty="0">
                <a:latin typeface="Times New Roman"/>
                <a:cs typeface="Times New Roman"/>
              </a:rPr>
              <a:t> </a:t>
            </a:r>
            <a:r>
              <a:rPr lang="pt-BR" sz="1800" spc="-5" dirty="0">
                <a:latin typeface="Times New Roman"/>
                <a:cs typeface="Times New Roman"/>
              </a:rPr>
              <a:t>crente</a:t>
            </a:r>
            <a:r>
              <a:rPr lang="pt-BR" sz="1800" spc="5" dirty="0">
                <a:latin typeface="Times New Roman"/>
                <a:cs typeface="Times New Roman"/>
              </a:rPr>
              <a:t> </a:t>
            </a:r>
            <a:r>
              <a:rPr lang="pt-BR" sz="1800" spc="-10" dirty="0">
                <a:latin typeface="Times New Roman"/>
                <a:cs typeface="Times New Roman"/>
              </a:rPr>
              <a:t>que</a:t>
            </a:r>
            <a:r>
              <a:rPr lang="pt-BR" sz="1800" spc="10" dirty="0">
                <a:latin typeface="Times New Roman"/>
                <a:cs typeface="Times New Roman"/>
              </a:rPr>
              <a:t> </a:t>
            </a:r>
            <a:r>
              <a:rPr lang="pt-BR" sz="1800" spc="-5" dirty="0">
                <a:latin typeface="Times New Roman"/>
                <a:cs typeface="Times New Roman"/>
              </a:rPr>
              <a:t>teme</a:t>
            </a:r>
            <a:r>
              <a:rPr lang="pt-BR" sz="1800" spc="5" dirty="0">
                <a:latin typeface="Times New Roman"/>
                <a:cs typeface="Times New Roman"/>
              </a:rPr>
              <a:t> </a:t>
            </a:r>
            <a:r>
              <a:rPr lang="pt-BR" sz="1800" dirty="0">
                <a:latin typeface="Times New Roman"/>
                <a:cs typeface="Times New Roman"/>
              </a:rPr>
              <a:t>ao</a:t>
            </a:r>
            <a:r>
              <a:rPr lang="pt-BR" sz="1800" spc="5" dirty="0">
                <a:latin typeface="Times New Roman"/>
                <a:cs typeface="Times New Roman"/>
              </a:rPr>
              <a:t> </a:t>
            </a:r>
            <a:r>
              <a:rPr lang="pt-BR" sz="1800" spc="-5" dirty="0">
                <a:latin typeface="Times New Roman"/>
                <a:cs typeface="Times New Roman"/>
              </a:rPr>
              <a:t>Senhor</a:t>
            </a:r>
            <a:r>
              <a:rPr lang="pt-BR" sz="1800" spc="-20" dirty="0">
                <a:latin typeface="Times New Roman"/>
                <a:cs typeface="Times New Roman"/>
              </a:rPr>
              <a:t> </a:t>
            </a:r>
            <a:r>
              <a:rPr lang="pt-BR" sz="1800" dirty="0">
                <a:latin typeface="Times New Roman"/>
                <a:cs typeface="Times New Roman"/>
              </a:rPr>
              <a:t>é </a:t>
            </a:r>
            <a:r>
              <a:rPr lang="pt-BR" sz="1800" spc="5" dirty="0">
                <a:latin typeface="Times New Roman"/>
                <a:cs typeface="Times New Roman"/>
              </a:rPr>
              <a:t> </a:t>
            </a:r>
            <a:r>
              <a:rPr lang="pt-BR" sz="1800" dirty="0">
                <a:latin typeface="Times New Roman"/>
                <a:cs typeface="Times New Roman"/>
              </a:rPr>
              <a:t>uma</a:t>
            </a:r>
            <a:r>
              <a:rPr lang="pt-BR" sz="1800" spc="5" dirty="0">
                <a:latin typeface="Times New Roman"/>
                <a:cs typeface="Times New Roman"/>
              </a:rPr>
              <a:t> </a:t>
            </a:r>
            <a:r>
              <a:rPr lang="pt-BR" sz="1800" spc="-5" dirty="0">
                <a:latin typeface="Times New Roman"/>
                <a:cs typeface="Times New Roman"/>
              </a:rPr>
              <a:t>joia</a:t>
            </a:r>
            <a:r>
              <a:rPr lang="pt-BR" sz="1800" spc="5" dirty="0">
                <a:latin typeface="Times New Roman"/>
                <a:cs typeface="Times New Roman"/>
              </a:rPr>
              <a:t> </a:t>
            </a:r>
            <a:r>
              <a:rPr lang="pt-BR" sz="1800" spc="-5" dirty="0">
                <a:latin typeface="Times New Roman"/>
                <a:cs typeface="Times New Roman"/>
              </a:rPr>
              <a:t>rara,</a:t>
            </a:r>
            <a:r>
              <a:rPr lang="pt-BR" sz="1800" dirty="0">
                <a:latin typeface="Times New Roman"/>
                <a:cs typeface="Times New Roman"/>
              </a:rPr>
              <a:t> </a:t>
            </a:r>
            <a:r>
              <a:rPr lang="pt-BR" sz="1800" spc="-5" dirty="0">
                <a:latin typeface="Times New Roman"/>
                <a:cs typeface="Times New Roman"/>
              </a:rPr>
              <a:t>deixa</a:t>
            </a:r>
            <a:r>
              <a:rPr lang="pt-BR" sz="1800" spc="5" dirty="0">
                <a:latin typeface="Times New Roman"/>
                <a:cs typeface="Times New Roman"/>
              </a:rPr>
              <a:t> </a:t>
            </a:r>
            <a:r>
              <a:rPr lang="pt-BR" sz="1800" dirty="0">
                <a:latin typeface="Times New Roman"/>
                <a:cs typeface="Times New Roman"/>
              </a:rPr>
              <a:t>fluir </a:t>
            </a:r>
            <a:r>
              <a:rPr lang="pt-BR" sz="1800" spc="-5" dirty="0">
                <a:latin typeface="Times New Roman"/>
                <a:cs typeface="Times New Roman"/>
              </a:rPr>
              <a:t>Sua</a:t>
            </a:r>
            <a:r>
              <a:rPr lang="pt-BR" sz="1800" spc="5" dirty="0">
                <a:latin typeface="Times New Roman"/>
                <a:cs typeface="Times New Roman"/>
              </a:rPr>
              <a:t> </a:t>
            </a:r>
            <a:r>
              <a:rPr lang="pt-BR" sz="1800" spc="-5" dirty="0">
                <a:latin typeface="Times New Roman"/>
                <a:cs typeface="Times New Roman"/>
              </a:rPr>
              <a:t>graça</a:t>
            </a:r>
            <a:r>
              <a:rPr lang="pt-BR" sz="1800" spc="-15" dirty="0">
                <a:latin typeface="Times New Roman"/>
                <a:cs typeface="Times New Roman"/>
              </a:rPr>
              <a:t> </a:t>
            </a:r>
            <a:r>
              <a:rPr lang="pt-BR" sz="1800" spc="-5" dirty="0">
                <a:latin typeface="Times New Roman"/>
                <a:cs typeface="Times New Roman"/>
              </a:rPr>
              <a:t>através</a:t>
            </a:r>
            <a:r>
              <a:rPr lang="pt-BR" sz="1800" spc="-10" dirty="0">
                <a:latin typeface="Times New Roman"/>
                <a:cs typeface="Times New Roman"/>
              </a:rPr>
              <a:t> </a:t>
            </a:r>
            <a:r>
              <a:rPr lang="pt-BR" sz="1800" dirty="0">
                <a:latin typeface="Times New Roman"/>
                <a:cs typeface="Times New Roman"/>
              </a:rPr>
              <a:t>da</a:t>
            </a:r>
            <a:r>
              <a:rPr lang="pt-BR" sz="1800" spc="5" dirty="0">
                <a:latin typeface="Times New Roman"/>
                <a:cs typeface="Times New Roman"/>
              </a:rPr>
              <a:t> </a:t>
            </a:r>
            <a:r>
              <a:rPr lang="pt-BR" sz="1800" spc="-5" dirty="0">
                <a:latin typeface="Times New Roman"/>
                <a:cs typeface="Times New Roman"/>
              </a:rPr>
              <a:t>sua</a:t>
            </a:r>
            <a:r>
              <a:rPr lang="pt-BR" sz="1800" spc="5" dirty="0">
                <a:latin typeface="Times New Roman"/>
                <a:cs typeface="Times New Roman"/>
              </a:rPr>
              <a:t> </a:t>
            </a:r>
            <a:r>
              <a:rPr lang="pt-BR" sz="1800" dirty="0">
                <a:latin typeface="Times New Roman"/>
                <a:cs typeface="Times New Roman"/>
              </a:rPr>
              <a:t>vida</a:t>
            </a:r>
            <a:r>
              <a:rPr lang="pt-BR" sz="1800" spc="5" dirty="0">
                <a:latin typeface="Times New Roman"/>
                <a:cs typeface="Times New Roman"/>
              </a:rPr>
              <a:t> </a:t>
            </a:r>
            <a:r>
              <a:rPr lang="pt-BR" sz="1800" dirty="0">
                <a:latin typeface="Times New Roman"/>
                <a:cs typeface="Times New Roman"/>
              </a:rPr>
              <a:t>diária.</a:t>
            </a:r>
          </a:p>
        </p:txBody>
      </p:sp>
    </p:spTree>
    <p:extLst>
      <p:ext uri="{BB962C8B-B14F-4D97-AF65-F5344CB8AC3E}">
        <p14:creationId xmlns:p14="http://schemas.microsoft.com/office/powerpoint/2010/main" val="179642321"/>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1000"/>
                                        <p:tgtEl>
                                          <p:spTgt spid="17"/>
                                        </p:tgtEl>
                                      </p:cBhvr>
                                    </p:animEffect>
                                    <p:anim calcmode="lin" valueType="num">
                                      <p:cBhvr>
                                        <p:cTn id="22" dur="1000" fill="hold"/>
                                        <p:tgtEl>
                                          <p:spTgt spid="17"/>
                                        </p:tgtEl>
                                        <p:attrNameLst>
                                          <p:attrName>ppt_x</p:attrName>
                                        </p:attrNameLst>
                                      </p:cBhvr>
                                      <p:tavLst>
                                        <p:tav tm="0">
                                          <p:val>
                                            <p:strVal val="#ppt_x"/>
                                          </p:val>
                                        </p:tav>
                                        <p:tav tm="100000">
                                          <p:val>
                                            <p:strVal val="#ppt_x"/>
                                          </p:val>
                                        </p:tav>
                                      </p:tavLst>
                                    </p:anim>
                                    <p:anim calcmode="lin" valueType="num">
                                      <p:cBhvr>
                                        <p:cTn id="23"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8" grpId="0" animBg="1"/>
      <p:bldP spid="1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8" name="Rectangle 87">
            <a:extLst>
              <a:ext uri="{FF2B5EF4-FFF2-40B4-BE49-F238E27FC236}">
                <a16:creationId xmlns:a16="http://schemas.microsoft.com/office/drawing/2014/main" id="{201CC55D-ED54-4C5C-95E6-10947BD110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aixaDeTexto 10">
            <a:extLst>
              <a:ext uri="{FF2B5EF4-FFF2-40B4-BE49-F238E27FC236}">
                <a16:creationId xmlns:a16="http://schemas.microsoft.com/office/drawing/2014/main" id="{4E615EEF-3C24-4A5D-A402-FECD247776C5}"/>
              </a:ext>
            </a:extLst>
          </p:cNvPr>
          <p:cNvSpPr txBox="1"/>
          <p:nvPr/>
        </p:nvSpPr>
        <p:spPr>
          <a:xfrm>
            <a:off x="589560" y="856180"/>
            <a:ext cx="4560584" cy="1128068"/>
          </a:xfrm>
          <a:prstGeom prst="rect">
            <a:avLst/>
          </a:prstGeom>
        </p:spPr>
        <p:style>
          <a:lnRef idx="2">
            <a:schemeClr val="accent1"/>
          </a:lnRef>
          <a:fillRef idx="1">
            <a:schemeClr val="lt1"/>
          </a:fillRef>
          <a:effectRef idx="0">
            <a:schemeClr val="accent1"/>
          </a:effectRef>
          <a:fontRef idx="minor">
            <a:schemeClr val="dk1"/>
          </a:fontRef>
        </p:style>
        <p:txBody>
          <a:bodyPr vert="horz" lIns="91440" tIns="45720" rIns="91440" bIns="45720" rtlCol="0" anchor="ctr">
            <a:normAutofit/>
          </a:bodyPr>
          <a:lstStyle/>
          <a:p>
            <a:pPr>
              <a:lnSpc>
                <a:spcPct val="90000"/>
              </a:lnSpc>
              <a:spcBef>
                <a:spcPct val="0"/>
              </a:spcBef>
              <a:spcAft>
                <a:spcPts val="600"/>
              </a:spcAft>
            </a:pPr>
            <a:r>
              <a:rPr lang="en-US" sz="3700">
                <a:solidFill>
                  <a:schemeClr val="tx1"/>
                </a:solidFill>
                <a:latin typeface="+mj-lt"/>
                <a:ea typeface="+mj-ea"/>
                <a:cs typeface="+mj-cs"/>
              </a:rPr>
              <a:t>2. Coragem para ser diferente</a:t>
            </a:r>
          </a:p>
        </p:txBody>
      </p:sp>
      <p:grpSp>
        <p:nvGrpSpPr>
          <p:cNvPr id="90" name="Group 89">
            <a:extLst>
              <a:ext uri="{FF2B5EF4-FFF2-40B4-BE49-F238E27FC236}">
                <a16:creationId xmlns:a16="http://schemas.microsoft.com/office/drawing/2014/main" id="{1DE889C7-FAD6-4397-98E2-05D50348445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1083484"/>
            <a:ext cx="355196" cy="673460"/>
            <a:chOff x="0" y="823811"/>
            <a:chExt cx="355196" cy="673460"/>
          </a:xfrm>
        </p:grpSpPr>
        <p:sp>
          <p:nvSpPr>
            <p:cNvPr id="91" name="Rectangle 90">
              <a:extLst>
                <a:ext uri="{FF2B5EF4-FFF2-40B4-BE49-F238E27FC236}">
                  <a16:creationId xmlns:a16="http://schemas.microsoft.com/office/drawing/2014/main" id="{F399A70F-F8CD-4992-9EF5-6CF15472E73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823811"/>
              <a:ext cx="87363" cy="6734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Rectangle 91">
              <a:extLst>
                <a:ext uri="{FF2B5EF4-FFF2-40B4-BE49-F238E27FC236}">
                  <a16:creationId xmlns:a16="http://schemas.microsoft.com/office/drawing/2014/main" id="{48F4FEDC-6D80-458C-A665-075D9B9500F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59341" y="823811"/>
              <a:ext cx="195855" cy="6734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9" name="Rectangle 93">
            <a:extLst>
              <a:ext uri="{FF2B5EF4-FFF2-40B4-BE49-F238E27FC236}">
                <a16:creationId xmlns:a16="http://schemas.microsoft.com/office/drawing/2014/main" id="{3873B707-463F-40B0-8227-E8CC6C67EB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65085" y="2090569"/>
            <a:ext cx="4297680" cy="2743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aixaDeTexto 6">
            <a:extLst>
              <a:ext uri="{FF2B5EF4-FFF2-40B4-BE49-F238E27FC236}">
                <a16:creationId xmlns:a16="http://schemas.microsoft.com/office/drawing/2014/main" id="{168369F2-1AB9-473F-8136-2EE400D2C6BA}"/>
              </a:ext>
            </a:extLst>
          </p:cNvPr>
          <p:cNvSpPr txBox="1"/>
          <p:nvPr/>
        </p:nvSpPr>
        <p:spPr>
          <a:xfrm>
            <a:off x="590719" y="2330505"/>
            <a:ext cx="4559425" cy="3979585"/>
          </a:xfrm>
          <a:prstGeom prst="rect">
            <a:avLst/>
          </a:prstGeom>
        </p:spPr>
        <p:txBody>
          <a:bodyPr vert="horz" lIns="91440" tIns="45720" rIns="91440" bIns="45720" rtlCol="0" anchor="ctr">
            <a:normAutofit/>
          </a:bodyPr>
          <a:lstStyle/>
          <a:p>
            <a:pPr indent="-228600">
              <a:lnSpc>
                <a:spcPct val="90000"/>
              </a:lnSpc>
              <a:spcAft>
                <a:spcPts val="600"/>
              </a:spcAft>
              <a:buFont typeface="Arial" panose="020B0604020202020204" pitchFamily="34" charset="0"/>
              <a:buChar char="•"/>
            </a:pPr>
            <a:r>
              <a:rPr lang="en-US" sz="2000">
                <a:effectLst/>
              </a:rPr>
              <a:t>Ester mostrou-me ser uma mulher de coragem. Cada um de nós tem uma reação em relação aos obstáculos que surgem em nossa caminhada. Ester mostrou ser diferente de muitos. Quando tudo dizia que não tinha jeito ela acreditou que a solução estava em Deus. Ela nos ensina a não murmurar, a não fugir da prova, indicando-nos que necessitamos estar aos pés do Senhor em todo o tempo</a:t>
            </a:r>
            <a:endParaRPr lang="en-US" sz="2000"/>
          </a:p>
        </p:txBody>
      </p:sp>
      <p:sp>
        <p:nvSpPr>
          <p:cNvPr id="96" name="Rectangle 95">
            <a:extLst>
              <a:ext uri="{FF2B5EF4-FFF2-40B4-BE49-F238E27FC236}">
                <a16:creationId xmlns:a16="http://schemas.microsoft.com/office/drawing/2014/main" id="{C13237C8-E62C-4F0D-A318-BD6FB6C2D1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0697670" y="0"/>
            <a:ext cx="149433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Rectangle 97">
            <a:extLst>
              <a:ext uri="{FF2B5EF4-FFF2-40B4-BE49-F238E27FC236}">
                <a16:creationId xmlns:a16="http://schemas.microsoft.com/office/drawing/2014/main" id="{19C9EAEA-39D0-4B0E-A0EB-51E7B2674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810" y="513853"/>
            <a:ext cx="6009366" cy="5834577"/>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Imagem 4">
            <a:extLst>
              <a:ext uri="{FF2B5EF4-FFF2-40B4-BE49-F238E27FC236}">
                <a16:creationId xmlns:a16="http://schemas.microsoft.com/office/drawing/2014/main" id="{EC207307-F8FE-419C-9D83-3B2EC57DDAE5}"/>
              </a:ext>
            </a:extLst>
          </p:cNvPr>
          <p:cNvPicPr>
            <a:picLocks noChangeAspect="1"/>
          </p:cNvPicPr>
          <p:nvPr/>
        </p:nvPicPr>
        <p:blipFill rotWithShape="1">
          <a:blip r:embed="rId2">
            <a:extLst>
              <a:ext uri="{28A0092B-C50C-407E-A947-70E740481C1C}">
                <a14:useLocalDpi xmlns:a14="http://schemas.microsoft.com/office/drawing/2010/main" val="0"/>
              </a:ext>
            </a:extLst>
          </a:blip>
          <a:srcRect l="22147" r="19568" b="-1"/>
          <a:stretch/>
        </p:blipFill>
        <p:spPr>
          <a:xfrm>
            <a:off x="5977788" y="799352"/>
            <a:ext cx="5425410" cy="5259296"/>
          </a:xfrm>
          <a:prstGeom prst="rect">
            <a:avLst/>
          </a:prstGeom>
        </p:spPr>
      </p:pic>
      <p:sp>
        <p:nvSpPr>
          <p:cNvPr id="3" name="CaixaDeTexto 2">
            <a:extLst>
              <a:ext uri="{FF2B5EF4-FFF2-40B4-BE49-F238E27FC236}">
                <a16:creationId xmlns:a16="http://schemas.microsoft.com/office/drawing/2014/main" id="{C8F7E880-05DA-430E-B419-584A069068AD}"/>
              </a:ext>
            </a:extLst>
          </p:cNvPr>
          <p:cNvSpPr txBox="1"/>
          <p:nvPr/>
        </p:nvSpPr>
        <p:spPr>
          <a:xfrm>
            <a:off x="9586800" y="6870700"/>
            <a:ext cx="2605200" cy="200055"/>
          </a:xfrm>
          <a:prstGeom prst="rect">
            <a:avLst/>
          </a:prstGeom>
          <a:solidFill>
            <a:srgbClr val="000000"/>
          </a:solidFill>
        </p:spPr>
        <p:txBody>
          <a:bodyPr wrap="none" rtlCol="0" anchor="t">
            <a:spAutoFit/>
          </a:bodyPr>
          <a:lstStyle/>
          <a:p>
            <a:pPr algn="r">
              <a:spcAft>
                <a:spcPts val="600"/>
              </a:spcAft>
            </a:pPr>
            <a:r>
              <a:rPr lang="pt-BR" sz="700">
                <a:solidFill>
                  <a:srgbClr val="FFFFFF"/>
                </a:solidFill>
                <a:hlinkClick r:id="rId3" tooltip="https://iptubarao.wordpress.com/tag/cordeiro-de-deus/">
                  <a:extLst>
                    <a:ext uri="{A12FA001-AC4F-418D-AE19-62706E023703}">
                      <ahyp:hlinkClr xmlns:ahyp="http://schemas.microsoft.com/office/drawing/2018/hyperlinkcolor" val="tx"/>
                    </a:ext>
                  </a:extLst>
                </a:hlinkClick>
              </a:rPr>
              <a:t>Esta Foto</a:t>
            </a:r>
            <a:r>
              <a:rPr lang="pt-BR" sz="700">
                <a:solidFill>
                  <a:srgbClr val="FFFFFF"/>
                </a:solidFill>
              </a:rPr>
              <a:t> de Autor Desconhecido está licenciado em </a:t>
            </a:r>
            <a:r>
              <a:rPr lang="pt-BR" sz="700">
                <a:solidFill>
                  <a:srgbClr val="FFFFFF"/>
                </a:solidFill>
                <a:hlinkClick r:id="rId4" tooltip="https://creativecommons.org/licenses/by-nc-nd/3.0/">
                  <a:extLst>
                    <a:ext uri="{A12FA001-AC4F-418D-AE19-62706E023703}">
                      <ahyp:hlinkClr xmlns:ahyp="http://schemas.microsoft.com/office/drawing/2018/hyperlinkcolor" val="tx"/>
                    </a:ext>
                  </a:extLst>
                </a:hlinkClick>
              </a:rPr>
              <a:t>CC BY-NC-ND</a:t>
            </a:r>
            <a:endParaRPr lang="pt-BR" sz="700">
              <a:solidFill>
                <a:srgbClr val="FFFFFF"/>
              </a:solidFill>
            </a:endParaRPr>
          </a:p>
        </p:txBody>
      </p:sp>
    </p:spTree>
    <p:extLst>
      <p:ext uri="{BB962C8B-B14F-4D97-AF65-F5344CB8AC3E}">
        <p14:creationId xmlns:p14="http://schemas.microsoft.com/office/powerpoint/2010/main" val="528127949"/>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404040"/>
        </a:solid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3B0DF90E-6BAD-4E82-8FDF-717C9A35737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324"/>
            <a:ext cx="12192000" cy="6861324"/>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13">
            <a:extLst>
              <a:ext uri="{FF2B5EF4-FFF2-40B4-BE49-F238E27FC236}">
                <a16:creationId xmlns:a16="http://schemas.microsoft.com/office/drawing/2014/main" id="{13DCC859-0434-4BB8-B6C5-09C88AE698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1786754" cy="6858000"/>
          </a:xfrm>
          <a:custGeom>
            <a:avLst/>
            <a:gdLst>
              <a:gd name="connsiteX0" fmla="*/ 0 w 11786754"/>
              <a:gd name="connsiteY0" fmla="*/ 0 h 6858000"/>
              <a:gd name="connsiteX1" fmla="*/ 8610600 w 11786754"/>
              <a:gd name="connsiteY1" fmla="*/ 0 h 6858000"/>
              <a:gd name="connsiteX2" fmla="*/ 11786754 w 11786754"/>
              <a:gd name="connsiteY2" fmla="*/ 6858000 h 6858000"/>
              <a:gd name="connsiteX3" fmla="*/ 0 w 1178675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786754" h="6858000">
                <a:moveTo>
                  <a:pt x="0" y="0"/>
                </a:moveTo>
                <a:lnTo>
                  <a:pt x="8610600" y="0"/>
                </a:lnTo>
                <a:lnTo>
                  <a:pt x="11786754" y="6858000"/>
                </a:lnTo>
                <a:lnTo>
                  <a:pt x="0" y="6858000"/>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reeform 11">
            <a:extLst>
              <a:ext uri="{FF2B5EF4-FFF2-40B4-BE49-F238E27FC236}">
                <a16:creationId xmlns:a16="http://schemas.microsoft.com/office/drawing/2014/main" id="{08E7ACFB-B791-4C23-8B17-013FEDC09A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581400" cy="6858000"/>
          </a:xfrm>
          <a:custGeom>
            <a:avLst/>
            <a:gdLst>
              <a:gd name="connsiteX0" fmla="*/ 0 w 3581400"/>
              <a:gd name="connsiteY0" fmla="*/ 0 h 6858000"/>
              <a:gd name="connsiteX1" fmla="*/ 405246 w 3581400"/>
              <a:gd name="connsiteY1" fmla="*/ 0 h 6858000"/>
              <a:gd name="connsiteX2" fmla="*/ 3581400 w 3581400"/>
              <a:gd name="connsiteY2" fmla="*/ 6858000 h 6858000"/>
              <a:gd name="connsiteX3" fmla="*/ 0 w 3581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581400" h="6858000">
                <a:moveTo>
                  <a:pt x="0" y="0"/>
                </a:moveTo>
                <a:lnTo>
                  <a:pt x="405246" y="0"/>
                </a:lnTo>
                <a:lnTo>
                  <a:pt x="3581400" y="6858000"/>
                </a:lnTo>
                <a:lnTo>
                  <a:pt x="0" y="6858000"/>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CaixaDeTexto 2">
            <a:extLst>
              <a:ext uri="{FF2B5EF4-FFF2-40B4-BE49-F238E27FC236}">
                <a16:creationId xmlns:a16="http://schemas.microsoft.com/office/drawing/2014/main" id="{C8F7E880-05DA-430E-B419-584A069068AD}"/>
              </a:ext>
            </a:extLst>
          </p:cNvPr>
          <p:cNvSpPr txBox="1"/>
          <p:nvPr/>
        </p:nvSpPr>
        <p:spPr>
          <a:xfrm>
            <a:off x="9586800" y="6870700"/>
            <a:ext cx="2605200" cy="200055"/>
          </a:xfrm>
          <a:prstGeom prst="rect">
            <a:avLst/>
          </a:prstGeom>
          <a:solidFill>
            <a:srgbClr val="000000"/>
          </a:solidFill>
        </p:spPr>
        <p:txBody>
          <a:bodyPr wrap="none" rtlCol="0" anchor="t">
            <a:spAutoFit/>
          </a:bodyPr>
          <a:lstStyle/>
          <a:p>
            <a:pPr algn="r">
              <a:spcAft>
                <a:spcPts val="600"/>
              </a:spcAft>
            </a:pPr>
            <a:r>
              <a:rPr lang="pt-BR" sz="700">
                <a:solidFill>
                  <a:srgbClr val="FFFFFF"/>
                </a:solidFill>
                <a:hlinkClick r:id="rId2" tooltip="https://iptubarao.wordpress.com/tag/cordeiro-de-deus/">
                  <a:extLst>
                    <a:ext uri="{A12FA001-AC4F-418D-AE19-62706E023703}">
                      <ahyp:hlinkClr xmlns:ahyp="http://schemas.microsoft.com/office/drawing/2018/hyperlinkcolor" val="tx"/>
                    </a:ext>
                  </a:extLst>
                </a:hlinkClick>
              </a:rPr>
              <a:t>Esta Foto</a:t>
            </a:r>
            <a:r>
              <a:rPr lang="pt-BR" sz="700">
                <a:solidFill>
                  <a:srgbClr val="FFFFFF"/>
                </a:solidFill>
              </a:rPr>
              <a:t> de Autor Desconhecido está licenciado em </a:t>
            </a:r>
            <a:r>
              <a:rPr lang="pt-BR" sz="700">
                <a:solidFill>
                  <a:srgbClr val="FFFFFF"/>
                </a:solidFill>
                <a:hlinkClick r:id="rId3" tooltip="https://creativecommons.org/licenses/by-nc-nd/3.0/">
                  <a:extLst>
                    <a:ext uri="{A12FA001-AC4F-418D-AE19-62706E023703}">
                      <ahyp:hlinkClr xmlns:ahyp="http://schemas.microsoft.com/office/drawing/2018/hyperlinkcolor" val="tx"/>
                    </a:ext>
                  </a:extLst>
                </a:hlinkClick>
              </a:rPr>
              <a:t>CC BY-NC-ND</a:t>
            </a:r>
            <a:endParaRPr lang="pt-BR" sz="700">
              <a:solidFill>
                <a:srgbClr val="FFFFFF"/>
              </a:solidFill>
            </a:endParaRPr>
          </a:p>
        </p:txBody>
      </p:sp>
      <p:pic>
        <p:nvPicPr>
          <p:cNvPr id="5" name="Imagem 4">
            <a:extLst>
              <a:ext uri="{FF2B5EF4-FFF2-40B4-BE49-F238E27FC236}">
                <a16:creationId xmlns:a16="http://schemas.microsoft.com/office/drawing/2014/main" id="{B36B7AB0-4CC6-4B03-9B31-CE2B605F24D5}"/>
              </a:ext>
            </a:extLst>
          </p:cNvPr>
          <p:cNvPicPr>
            <a:picLocks noChangeAspect="1"/>
          </p:cNvPicPr>
          <p:nvPr/>
        </p:nvPicPr>
        <p:blipFill>
          <a:blip r:embed="rId4"/>
          <a:stretch>
            <a:fillRect/>
          </a:stretch>
        </p:blipFill>
        <p:spPr>
          <a:xfrm>
            <a:off x="0" y="6350"/>
            <a:ext cx="12192000" cy="6858000"/>
          </a:xfrm>
          <a:prstGeom prst="rect">
            <a:avLst/>
          </a:prstGeom>
        </p:spPr>
      </p:pic>
      <p:sp>
        <p:nvSpPr>
          <p:cNvPr id="6" name="CaixaDeTexto 5">
            <a:extLst>
              <a:ext uri="{FF2B5EF4-FFF2-40B4-BE49-F238E27FC236}">
                <a16:creationId xmlns:a16="http://schemas.microsoft.com/office/drawing/2014/main" id="{DBD7AAEA-9BAC-4E39-9D2E-98E0AE63B134}"/>
              </a:ext>
            </a:extLst>
          </p:cNvPr>
          <p:cNvSpPr txBox="1"/>
          <p:nvPr/>
        </p:nvSpPr>
        <p:spPr>
          <a:xfrm>
            <a:off x="288347" y="442308"/>
            <a:ext cx="6991351" cy="1899016"/>
          </a:xfrm>
          <a:prstGeom prst="rect">
            <a:avLst/>
          </a:prstGeom>
          <a:effectLst>
            <a:outerShdw blurRad="50800" dist="38100" dir="16200000"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wrap="square" anchor="t">
            <a:normAutofit/>
          </a:bodyPr>
          <a:lstStyle/>
          <a:p>
            <a:pPr marL="6350" indent="-6350">
              <a:lnSpc>
                <a:spcPct val="103000"/>
              </a:lnSpc>
              <a:spcBef>
                <a:spcPts val="200"/>
              </a:spcBef>
            </a:pPr>
            <a:r>
              <a:rPr lang="pt-BR" sz="1800" b="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2.1 Deus deve estar no centro de nossa vida</a:t>
            </a:r>
          </a:p>
          <a:p>
            <a:pPr marL="6350" indent="-6350">
              <a:lnSpc>
                <a:spcPct val="103000"/>
              </a:lnSpc>
              <a:spcBef>
                <a:spcPts val="200"/>
              </a:spcBef>
            </a:pPr>
            <a:r>
              <a:rPr lang="pt-BR" sz="1800" dirty="0">
                <a:solidFill>
                  <a:srgbClr val="000000"/>
                </a:solidFill>
                <a:effectLst/>
                <a:latin typeface="Times New Roman" panose="02020603050405020304" pitchFamily="18" charset="0"/>
                <a:ea typeface="Times New Roman" panose="02020603050405020304" pitchFamily="18" charset="0"/>
              </a:rPr>
              <a:t>Existem períodos em nossa vida em que temos a percepção de estarmos em algum lugar não apropriado. Ester entendeu muito bem esse sentimento. Durante toda a sua vida, ela se sentiu como uma forasteira, como alguém fora do lugar. Ester é alguém que pode descrever como é se sentir um peixe fora d’água.</a:t>
            </a:r>
          </a:p>
          <a:p>
            <a:pPr marL="6350" indent="-6350">
              <a:lnSpc>
                <a:spcPct val="103000"/>
              </a:lnSpc>
              <a:spcBef>
                <a:spcPts val="200"/>
              </a:spcBef>
            </a:pPr>
            <a:endParaRPr lang="pt-BR" sz="1800" b="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endParaRPr>
          </a:p>
        </p:txBody>
      </p:sp>
      <p:sp>
        <p:nvSpPr>
          <p:cNvPr id="8" name="CaixaDeTexto 7">
            <a:extLst>
              <a:ext uri="{FF2B5EF4-FFF2-40B4-BE49-F238E27FC236}">
                <a16:creationId xmlns:a16="http://schemas.microsoft.com/office/drawing/2014/main" id="{2884EB3F-166A-4DC4-89AA-1480F0E8F4A7}"/>
              </a:ext>
            </a:extLst>
          </p:cNvPr>
          <p:cNvSpPr txBox="1"/>
          <p:nvPr/>
        </p:nvSpPr>
        <p:spPr>
          <a:xfrm>
            <a:off x="336753" y="2535150"/>
            <a:ext cx="6991351" cy="1695393"/>
          </a:xfrm>
          <a:prstGeom prst="rect">
            <a:avLst/>
          </a:prstGeom>
        </p:spPr>
        <p:style>
          <a:lnRef idx="2">
            <a:schemeClr val="dk1"/>
          </a:lnRef>
          <a:fillRef idx="1">
            <a:schemeClr val="lt1"/>
          </a:fillRef>
          <a:effectRef idx="0">
            <a:schemeClr val="dk1"/>
          </a:effectRef>
          <a:fontRef idx="minor">
            <a:schemeClr val="dk1"/>
          </a:fontRef>
        </p:style>
        <p:txBody>
          <a:bodyPr wrap="square" anchor="t">
            <a:normAutofit fontScale="92500" lnSpcReduction="20000"/>
          </a:bodyPr>
          <a:lstStyle/>
          <a:p>
            <a:pPr marL="6350" indent="-6350">
              <a:lnSpc>
                <a:spcPct val="103000"/>
              </a:lnSpc>
              <a:spcBef>
                <a:spcPts val="200"/>
              </a:spcBef>
            </a:pPr>
            <a:r>
              <a:rPr lang="pt-BR" sz="1800" b="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2.2 –  Devemos ser fortes.</a:t>
            </a:r>
          </a:p>
          <a:p>
            <a:pPr marL="6350" indent="-6350">
              <a:lnSpc>
                <a:spcPct val="103000"/>
              </a:lnSpc>
              <a:spcBef>
                <a:spcPts val="200"/>
              </a:spcBef>
            </a:pPr>
            <a:r>
              <a:rPr lang="pt-BR" sz="1800" dirty="0">
                <a:solidFill>
                  <a:srgbClr val="000000"/>
                </a:solidFill>
                <a:effectLst/>
                <a:latin typeface="Times New Roman" panose="02020603050405020304" pitchFamily="18" charset="0"/>
                <a:ea typeface="Times New Roman" panose="02020603050405020304" pitchFamily="18" charset="0"/>
              </a:rPr>
              <a:t>Ester nos instrui que não devemos nos amedrontar perante os desafios da vida cristã. Sua história nos faz entender que Deus está disposto a abençoar a todos que o servem. A ordem para se esforçar e não perder o ânimo é constante nas Sagradas Escrituras. Foi determinante ao povo de Israel em ocasiões de ameaça e de provocação na época de Moisés (Dt.31.6), Josué (Js.10.25) e Ezequias (2Cr.32.7).</a:t>
            </a:r>
          </a:p>
        </p:txBody>
      </p:sp>
      <p:sp>
        <p:nvSpPr>
          <p:cNvPr id="10" name="CaixaDeTexto 9">
            <a:extLst>
              <a:ext uri="{FF2B5EF4-FFF2-40B4-BE49-F238E27FC236}">
                <a16:creationId xmlns:a16="http://schemas.microsoft.com/office/drawing/2014/main" id="{2A8F35AA-BC4D-4592-AFE6-5D070CA19DA3}"/>
              </a:ext>
            </a:extLst>
          </p:cNvPr>
          <p:cNvSpPr txBox="1"/>
          <p:nvPr/>
        </p:nvSpPr>
        <p:spPr>
          <a:xfrm>
            <a:off x="288346" y="4594763"/>
            <a:ext cx="6991351" cy="1899017"/>
          </a:xfrm>
          <a:prstGeom prst="rect">
            <a:avLst/>
          </a:prstGeom>
        </p:spPr>
        <p:style>
          <a:lnRef idx="2">
            <a:schemeClr val="accent5"/>
          </a:lnRef>
          <a:fillRef idx="1">
            <a:schemeClr val="lt1"/>
          </a:fillRef>
          <a:effectRef idx="0">
            <a:schemeClr val="accent5"/>
          </a:effectRef>
          <a:fontRef idx="minor">
            <a:schemeClr val="dk1"/>
          </a:fontRef>
        </p:style>
        <p:txBody>
          <a:bodyPr wrap="square" anchor="t">
            <a:normAutofit fontScale="92500" lnSpcReduction="10000"/>
          </a:bodyPr>
          <a:lstStyle/>
          <a:p>
            <a:pPr marL="6350" indent="-6350">
              <a:lnSpc>
                <a:spcPct val="103000"/>
              </a:lnSpc>
              <a:spcBef>
                <a:spcPts val="200"/>
              </a:spcBef>
            </a:pPr>
            <a:r>
              <a:rPr lang="pt-BR" sz="1800" b="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2.3. Não tenha medo de sonhar</a:t>
            </a:r>
          </a:p>
          <a:p>
            <a:pPr marL="6350" indent="-6350">
              <a:lnSpc>
                <a:spcPct val="103000"/>
              </a:lnSpc>
              <a:spcBef>
                <a:spcPts val="200"/>
              </a:spcBef>
            </a:pPr>
            <a:r>
              <a:rPr lang="pt-BR" sz="1800" dirty="0">
                <a:solidFill>
                  <a:srgbClr val="000000"/>
                </a:solidFill>
                <a:effectLst/>
                <a:latin typeface="Times New Roman" panose="02020603050405020304" pitchFamily="18" charset="0"/>
                <a:ea typeface="Times New Roman" panose="02020603050405020304" pitchFamily="18" charset="0"/>
              </a:rPr>
              <a:t>Todos nós temos sonhos. Mas nos surpreendemos com a quantidade de pessoas que limitam os próprios sonhos. Tornar os sonhos em realidade é a aspiração de todo ser humano. Sonhamos com dias melhores, mas, para tornar nossos sonhos em realidade, precisamos demonstrar uma enorme vontade de vencer diariamente. Ester nos ensina a abandonar a zona de conforto e a enfrentar nossa caminhada com a graça de Deus.</a:t>
            </a:r>
          </a:p>
        </p:txBody>
      </p:sp>
      <p:sp>
        <p:nvSpPr>
          <p:cNvPr id="11" name="CaixaDeTexto 10">
            <a:extLst>
              <a:ext uri="{FF2B5EF4-FFF2-40B4-BE49-F238E27FC236}">
                <a16:creationId xmlns:a16="http://schemas.microsoft.com/office/drawing/2014/main" id="{23F77428-3094-49DC-95A6-04A04A1E0A4F}"/>
              </a:ext>
            </a:extLst>
          </p:cNvPr>
          <p:cNvSpPr txBox="1"/>
          <p:nvPr/>
        </p:nvSpPr>
        <p:spPr>
          <a:xfrm>
            <a:off x="7756141" y="4230543"/>
            <a:ext cx="4206141" cy="2246769"/>
          </a:xfrm>
          <a:prstGeom prst="rect">
            <a:avLst/>
          </a:prstGeom>
          <a:noFill/>
          <a:ln>
            <a:solidFill>
              <a:schemeClr val="tx1"/>
            </a:solidFill>
          </a:ln>
        </p:spPr>
        <p:style>
          <a:lnRef idx="0">
            <a:scrgbClr r="0" g="0" b="0"/>
          </a:lnRef>
          <a:fillRef idx="0">
            <a:scrgbClr r="0" g="0" b="0"/>
          </a:fillRef>
          <a:effectRef idx="0">
            <a:scrgbClr r="0" g="0" b="0"/>
          </a:effectRef>
          <a:fontRef idx="minor">
            <a:schemeClr val="accent2"/>
          </a:fontRef>
        </p:style>
        <p:txBody>
          <a:bodyPr wrap="square">
            <a:spAutoFit/>
          </a:bodyPr>
          <a:lstStyle/>
          <a:p>
            <a:r>
              <a:rPr lang="pt-BR" sz="2000" dirty="0"/>
              <a:t>Os sonhos são o combustível para se chegar onde almejamos. Confie em Deus e tenha certeza em seu coração que Ele atenderá. Certamente obstáculos sempre vão existir, mas, nunca desista dos seus sonhos! Não aborte os seus sonhos!</a:t>
            </a:r>
          </a:p>
        </p:txBody>
      </p:sp>
    </p:spTree>
    <p:extLst>
      <p:ext uri="{BB962C8B-B14F-4D97-AF65-F5344CB8AC3E}">
        <p14:creationId xmlns:p14="http://schemas.microsoft.com/office/powerpoint/2010/main" val="16615525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500" fill="hold"/>
                                        <p:tgtEl>
                                          <p:spTgt spid="11"/>
                                        </p:tgtEl>
                                        <p:attrNameLst>
                                          <p:attrName>ppt_x</p:attrName>
                                        </p:attrNameLst>
                                      </p:cBhvr>
                                      <p:tavLst>
                                        <p:tav tm="0">
                                          <p:val>
                                            <p:strVal val="#ppt_x"/>
                                          </p:val>
                                        </p:tav>
                                        <p:tav tm="100000">
                                          <p:val>
                                            <p:strVal val="#ppt_x"/>
                                          </p:val>
                                        </p:tav>
                                      </p:tavLst>
                                    </p:anim>
                                    <p:anim calcmode="lin" valueType="num">
                                      <p:cBhvr additive="base">
                                        <p:cTn id="27"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10" grpId="0" animBg="1"/>
      <p:bldP spid="1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807377-35ED-4DAB-A3E0-426E3806F2ED}"/>
              </a:ext>
            </a:extLst>
          </p:cNvPr>
          <p:cNvSpPr>
            <a:spLocks noGrp="1"/>
          </p:cNvSpPr>
          <p:nvPr>
            <p:ph type="title"/>
          </p:nvPr>
        </p:nvSpPr>
        <p:spPr>
          <a:xfrm>
            <a:off x="1143000" y="533401"/>
            <a:ext cx="7599556" cy="1382156"/>
          </a:xfrm>
        </p:spPr>
        <p:style>
          <a:lnRef idx="2">
            <a:schemeClr val="accent2">
              <a:shade val="50000"/>
            </a:schemeClr>
          </a:lnRef>
          <a:fillRef idx="1">
            <a:schemeClr val="accent2"/>
          </a:fillRef>
          <a:effectRef idx="0">
            <a:schemeClr val="accent2"/>
          </a:effectRef>
          <a:fontRef idx="minor">
            <a:schemeClr val="lt1"/>
          </a:fontRef>
        </p:style>
        <p:txBody>
          <a:bodyPr/>
          <a:lstStyle/>
          <a:p>
            <a:r>
              <a:rPr lang="pt-BR" dirty="0"/>
              <a:t>Tá Gostando?</a:t>
            </a:r>
          </a:p>
        </p:txBody>
      </p:sp>
      <p:sp>
        <p:nvSpPr>
          <p:cNvPr id="3" name="Espaço Reservado para Conteúdo 2">
            <a:extLst>
              <a:ext uri="{FF2B5EF4-FFF2-40B4-BE49-F238E27FC236}">
                <a16:creationId xmlns:a16="http://schemas.microsoft.com/office/drawing/2014/main" id="{EBD9CD5B-4CAA-4030-A621-89D9DB51F4F0}"/>
              </a:ext>
            </a:extLst>
          </p:cNvPr>
          <p:cNvSpPr>
            <a:spLocks noGrp="1"/>
          </p:cNvSpPr>
          <p:nvPr>
            <p:ph idx="1"/>
          </p:nvPr>
        </p:nvSpPr>
        <p:spPr>
          <a:xfrm>
            <a:off x="1142999" y="2009553"/>
            <a:ext cx="7599557" cy="4315046"/>
          </a:xfrm>
        </p:spPr>
        <p:style>
          <a:lnRef idx="1">
            <a:schemeClr val="accent3"/>
          </a:lnRef>
          <a:fillRef idx="3">
            <a:schemeClr val="accent3"/>
          </a:fillRef>
          <a:effectRef idx="2">
            <a:schemeClr val="accent3"/>
          </a:effectRef>
          <a:fontRef idx="minor">
            <a:schemeClr val="lt1"/>
          </a:fontRef>
        </p:style>
        <p:txBody>
          <a:bodyPr>
            <a:normAutofit/>
          </a:bodyPr>
          <a:lstStyle/>
          <a:p>
            <a:r>
              <a:rPr lang="pt-BR" sz="4800" dirty="0"/>
              <a:t>Clicando nos link de anúncio!</a:t>
            </a:r>
          </a:p>
          <a:p>
            <a:r>
              <a:rPr lang="pt-BR" sz="4800" dirty="0"/>
              <a:t>Comprando os produtos da AMAZON</a:t>
            </a:r>
          </a:p>
          <a:p>
            <a:r>
              <a:rPr lang="pt-BR" sz="4800" dirty="0"/>
              <a:t>Indique o site aos outros professores</a:t>
            </a:r>
          </a:p>
        </p:txBody>
      </p:sp>
      <p:pic>
        <p:nvPicPr>
          <p:cNvPr id="5" name="Gráfico 4" descr="Selo Tick1 estrutura de tópicos">
            <a:extLst>
              <a:ext uri="{FF2B5EF4-FFF2-40B4-BE49-F238E27FC236}">
                <a16:creationId xmlns:a16="http://schemas.microsoft.com/office/drawing/2014/main" id="{4F7BF28A-96E4-4427-8AF9-BEB9ABB88C1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043435" y="1815196"/>
            <a:ext cx="914400" cy="914400"/>
          </a:xfrm>
          <a:prstGeom prst="rect">
            <a:avLst/>
          </a:prstGeom>
        </p:spPr>
      </p:pic>
      <p:pic>
        <p:nvPicPr>
          <p:cNvPr id="6" name="Gráfico 5" descr="Selo Tick1 estrutura de tópicos">
            <a:extLst>
              <a:ext uri="{FF2B5EF4-FFF2-40B4-BE49-F238E27FC236}">
                <a16:creationId xmlns:a16="http://schemas.microsoft.com/office/drawing/2014/main" id="{814D2B91-1020-448D-B4CC-06CC48C184B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586235" y="2971800"/>
            <a:ext cx="914400" cy="914400"/>
          </a:xfrm>
          <a:prstGeom prst="rect">
            <a:avLst/>
          </a:prstGeom>
        </p:spPr>
      </p:pic>
      <p:pic>
        <p:nvPicPr>
          <p:cNvPr id="7" name="Gráfico 6" descr="Selo Tick1 estrutura de tópicos">
            <a:extLst>
              <a:ext uri="{FF2B5EF4-FFF2-40B4-BE49-F238E27FC236}">
                <a16:creationId xmlns:a16="http://schemas.microsoft.com/office/drawing/2014/main" id="{A9BB8626-9800-4E2E-9FEA-BD13EB3E209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586235" y="4391247"/>
            <a:ext cx="914400" cy="914400"/>
          </a:xfrm>
          <a:prstGeom prst="rect">
            <a:avLst/>
          </a:prstGeom>
        </p:spPr>
      </p:pic>
      <p:pic>
        <p:nvPicPr>
          <p:cNvPr id="8" name="Imagem 7">
            <a:extLst>
              <a:ext uri="{FF2B5EF4-FFF2-40B4-BE49-F238E27FC236}">
                <a16:creationId xmlns:a16="http://schemas.microsoft.com/office/drawing/2014/main" id="{675295C7-45D0-4C77-9ABB-DB8CC973F2CE}"/>
              </a:ext>
            </a:extLst>
          </p:cNvPr>
          <p:cNvPicPr>
            <a:picLocks noChangeAspect="1"/>
          </p:cNvPicPr>
          <p:nvPr/>
        </p:nvPicPr>
        <p:blipFill>
          <a:blip r:embed="rId4"/>
          <a:stretch>
            <a:fillRect/>
          </a:stretch>
        </p:blipFill>
        <p:spPr>
          <a:xfrm>
            <a:off x="8610600" y="2823592"/>
            <a:ext cx="3429000" cy="3429000"/>
          </a:xfrm>
          <a:prstGeom prst="rect">
            <a:avLst/>
          </a:prstGeom>
        </p:spPr>
      </p:pic>
      <p:pic>
        <p:nvPicPr>
          <p:cNvPr id="10" name="Imagem 9" descr="Desenho de rosto de pessoa&#10;&#10;Descrição gerada automaticamente com confiança baixa">
            <a:extLst>
              <a:ext uri="{FF2B5EF4-FFF2-40B4-BE49-F238E27FC236}">
                <a16:creationId xmlns:a16="http://schemas.microsoft.com/office/drawing/2014/main" id="{DD1C64B6-E2E3-4C45-AE29-18CEEB45CF1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32806" y="385430"/>
            <a:ext cx="1809750" cy="1143000"/>
          </a:xfrm>
          <a:prstGeom prst="rect">
            <a:avLst/>
          </a:prstGeom>
        </p:spPr>
      </p:pic>
    </p:spTree>
    <p:extLst>
      <p:ext uri="{BB962C8B-B14F-4D97-AF65-F5344CB8AC3E}">
        <p14:creationId xmlns:p14="http://schemas.microsoft.com/office/powerpoint/2010/main" val="29489278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ppt_x"/>
                                          </p:val>
                                        </p:tav>
                                        <p:tav tm="100000">
                                          <p:val>
                                            <p:strVal val="#ppt_x"/>
                                          </p:val>
                                        </p:tav>
                                      </p:tavLst>
                                    </p:anim>
                                    <p:anim calcmode="lin" valueType="num">
                                      <p:cBhvr additive="base">
                                        <p:cTn id="2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B9951BD9-0868-4CDB-ACD6-9C4209B5E41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4637247" y="0"/>
            <a:ext cx="7554754"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885DFE99-DBBE-45E9-B8BD-A763DBC4B7B0}"/>
              </a:ext>
            </a:extLst>
          </p:cNvPr>
          <p:cNvSpPr>
            <a:spLocks noGrp="1"/>
          </p:cNvSpPr>
          <p:nvPr>
            <p:ph type="title"/>
          </p:nvPr>
        </p:nvSpPr>
        <p:spPr>
          <a:xfrm>
            <a:off x="5277328" y="640082"/>
            <a:ext cx="6274591" cy="3351602"/>
          </a:xfrm>
        </p:spPr>
        <p:txBody>
          <a:bodyPr vert="horz" lIns="91440" tIns="45720" rIns="91440" bIns="45720" rtlCol="0" anchor="b">
            <a:normAutofit/>
          </a:bodyPr>
          <a:lstStyle/>
          <a:p>
            <a:r>
              <a:rPr lang="pt-BR" dirty="0">
                <a:solidFill>
                  <a:schemeClr val="bg1"/>
                </a:solidFill>
              </a:rPr>
              <a:t>3.	Uma mulher virtuosa</a:t>
            </a:r>
            <a:endParaRPr lang="en-US" dirty="0">
              <a:solidFill>
                <a:schemeClr val="bg1"/>
              </a:solidFill>
            </a:endParaRPr>
          </a:p>
        </p:txBody>
      </p:sp>
      <p:sp>
        <p:nvSpPr>
          <p:cNvPr id="5" name="Espaço Reservado para Texto 4">
            <a:extLst>
              <a:ext uri="{FF2B5EF4-FFF2-40B4-BE49-F238E27FC236}">
                <a16:creationId xmlns:a16="http://schemas.microsoft.com/office/drawing/2014/main" id="{85BE36DA-C516-4C9D-B9CE-A17E46551CCA}"/>
              </a:ext>
            </a:extLst>
          </p:cNvPr>
          <p:cNvSpPr>
            <a:spLocks noGrp="1"/>
          </p:cNvSpPr>
          <p:nvPr>
            <p:ph type="body" idx="1"/>
          </p:nvPr>
        </p:nvSpPr>
        <p:spPr>
          <a:xfrm>
            <a:off x="5277327" y="4156276"/>
            <a:ext cx="6274592" cy="2061645"/>
          </a:xfrm>
        </p:spPr>
        <p:txBody>
          <a:bodyPr vert="horz" lIns="91440" tIns="45720" rIns="91440" bIns="45720" rtlCol="0">
            <a:normAutofit fontScale="92500" lnSpcReduction="20000"/>
          </a:bodyPr>
          <a:lstStyle/>
          <a:p>
            <a:r>
              <a:rPr lang="pt-BR" dirty="0">
                <a:solidFill>
                  <a:schemeClr val="bg1"/>
                </a:solidFill>
              </a:rPr>
              <a:t>Como uma serva obediente, Ester agiu de maneira correta em todos os momentos. Ela espalhava a fragrância do Espírito Santo através de sua vida. Não se atenuava diante das dificuldades, pelo contrário, quando surgiam as lutas, ela se lançava aos pés do Senhor. Aprendemos com ela que é essencial ter uma vida de oração para ouvir os direcionamentos do Senhor.</a:t>
            </a:r>
            <a:endParaRPr lang="en-US" dirty="0">
              <a:solidFill>
                <a:schemeClr val="bg1"/>
              </a:solidFill>
            </a:endParaRPr>
          </a:p>
        </p:txBody>
      </p:sp>
      <p:pic>
        <p:nvPicPr>
          <p:cNvPr id="4" name="Imagem 3">
            <a:extLst>
              <a:ext uri="{FF2B5EF4-FFF2-40B4-BE49-F238E27FC236}">
                <a16:creationId xmlns:a16="http://schemas.microsoft.com/office/drawing/2014/main" id="{E7CCF7F4-F5B1-45D7-9481-5AD0CF2DD046}"/>
              </a:ext>
            </a:extLst>
          </p:cNvPr>
          <p:cNvPicPr>
            <a:picLocks noChangeAspect="1"/>
          </p:cNvPicPr>
          <p:nvPr/>
        </p:nvPicPr>
        <p:blipFill>
          <a:blip r:embed="rId2"/>
          <a:stretch>
            <a:fillRect/>
          </a:stretch>
        </p:blipFill>
        <p:spPr>
          <a:xfrm>
            <a:off x="0" y="0"/>
            <a:ext cx="4637245" cy="6858000"/>
          </a:xfrm>
          <a:prstGeom prst="rect">
            <a:avLst/>
          </a:prstGeom>
        </p:spPr>
      </p:pic>
    </p:spTree>
    <p:extLst>
      <p:ext uri="{BB962C8B-B14F-4D97-AF65-F5344CB8AC3E}">
        <p14:creationId xmlns:p14="http://schemas.microsoft.com/office/powerpoint/2010/main" val="1851170231"/>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CaixaDeTexto 5">
            <a:extLst>
              <a:ext uri="{FF2B5EF4-FFF2-40B4-BE49-F238E27FC236}">
                <a16:creationId xmlns:a16="http://schemas.microsoft.com/office/drawing/2014/main" id="{EECD5D95-5434-4423-9AAE-1AC3C3B3345A}"/>
              </a:ext>
            </a:extLst>
          </p:cNvPr>
          <p:cNvSpPr txBox="1"/>
          <p:nvPr/>
        </p:nvSpPr>
        <p:spPr>
          <a:xfrm>
            <a:off x="642938" y="642938"/>
            <a:ext cx="10904538" cy="2065338"/>
          </a:xfrm>
          <a:prstGeom prst="rect">
            <a:avLst/>
          </a:prstGeom>
          <a:effectLst>
            <a:outerShdw blurRad="63500" sx="102000" sy="102000" algn="ctr"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wrap="square" anchor="t">
            <a:normAutofit/>
          </a:bodyPr>
          <a:lstStyle/>
          <a:p>
            <a:r>
              <a:rPr lang="pt-BR" b="1" dirty="0"/>
              <a:t>3.1. Uma bravura admirável.</a:t>
            </a:r>
          </a:p>
          <a:p>
            <a:r>
              <a:rPr lang="pt-BR" dirty="0"/>
              <a:t> </a:t>
            </a:r>
          </a:p>
          <a:p>
            <a:r>
              <a:rPr lang="pt-BR" dirty="0"/>
              <a:t>A vida de Ester foi um exemplo de que a bravura é mais admirável que o medo. Ester foi uma serva fiel, a serviço de Deus mesmo diante dos obstáculos que a vida lhe proporcionou. A história da rainha Ester é apenas uma dentre tantas outras histórias encontradas na Bíblia, a qual nos dá a confiança de que, se nos humilharmos, orarmos e jejuarmos.  Deus escuta o nosso bramido e transforma a nossa história.</a:t>
            </a:r>
          </a:p>
          <a:p>
            <a:r>
              <a:rPr lang="pt-BR" b="1" dirty="0"/>
              <a:t> </a:t>
            </a:r>
            <a:endParaRPr lang="pt-BR" dirty="0"/>
          </a:p>
        </p:txBody>
      </p:sp>
      <p:sp>
        <p:nvSpPr>
          <p:cNvPr id="8" name="CaixaDeTexto 7">
            <a:extLst>
              <a:ext uri="{FF2B5EF4-FFF2-40B4-BE49-F238E27FC236}">
                <a16:creationId xmlns:a16="http://schemas.microsoft.com/office/drawing/2014/main" id="{2CCCD3A0-C75C-452A-9AD4-D882D5DADB80}"/>
              </a:ext>
            </a:extLst>
          </p:cNvPr>
          <p:cNvSpPr txBox="1"/>
          <p:nvPr/>
        </p:nvSpPr>
        <p:spPr>
          <a:xfrm>
            <a:off x="642938" y="2776538"/>
            <a:ext cx="5918200" cy="3438525"/>
          </a:xfrm>
          <a:prstGeom prst="rect">
            <a:avLst/>
          </a:prstGeom>
          <a:effectLst>
            <a:innerShdw blurRad="114300">
              <a:prstClr val="black"/>
            </a:innerShdw>
          </a:effectLst>
        </p:spPr>
        <p:style>
          <a:lnRef idx="2">
            <a:schemeClr val="accent1"/>
          </a:lnRef>
          <a:fillRef idx="1">
            <a:schemeClr val="lt1"/>
          </a:fillRef>
          <a:effectRef idx="0">
            <a:schemeClr val="accent1"/>
          </a:effectRef>
          <a:fontRef idx="minor">
            <a:schemeClr val="dk1"/>
          </a:fontRef>
        </p:style>
        <p:txBody>
          <a:bodyPr wrap="square" anchor="t">
            <a:normAutofit/>
          </a:bodyPr>
          <a:lstStyle/>
          <a:p>
            <a:r>
              <a:rPr lang="pt-BR" b="1" dirty="0"/>
              <a:t> 3.2. Uma serva virtuosa.</a:t>
            </a:r>
          </a:p>
          <a:p>
            <a:r>
              <a:rPr lang="pt-BR" dirty="0"/>
              <a:t>Um servo virtuoso guarda a sua língua do mal, ele sabe guardar segredo. A virtude da prudência na vida de Ester se revelou em não declarar, a princípio, a sua fé e a sua origem. Ester dizia somente o indispensável, sempre controlada, buscava conviver bem e sabia que aquele segredo fazia parte de um propósito de Deus para a sua vida. Na Bíblia, nossa língua é chamada de “mundo de iniquidade”... contamina todo o corpo...” (Tg.3.6)</a:t>
            </a:r>
          </a:p>
        </p:txBody>
      </p:sp>
      <p:sp>
        <p:nvSpPr>
          <p:cNvPr id="9" name="CaixaDeTexto 8">
            <a:extLst>
              <a:ext uri="{FF2B5EF4-FFF2-40B4-BE49-F238E27FC236}">
                <a16:creationId xmlns:a16="http://schemas.microsoft.com/office/drawing/2014/main" id="{ABDFD3E7-BE27-49F6-99B2-B7D0BBC75923}"/>
              </a:ext>
            </a:extLst>
          </p:cNvPr>
          <p:cNvSpPr txBox="1"/>
          <p:nvPr/>
        </p:nvSpPr>
        <p:spPr>
          <a:xfrm>
            <a:off x="6635751" y="2776537"/>
            <a:ext cx="4911725" cy="3438525"/>
          </a:xfrm>
          <a:prstGeom prst="rect">
            <a:avLst/>
          </a:prstGeom>
          <a:effectLst>
            <a:innerShdw blurRad="114300">
              <a:prstClr val="black"/>
            </a:innerShdw>
          </a:effectLst>
        </p:spPr>
        <p:style>
          <a:lnRef idx="2">
            <a:schemeClr val="accent1"/>
          </a:lnRef>
          <a:fillRef idx="1">
            <a:schemeClr val="lt1"/>
          </a:fillRef>
          <a:effectRef idx="0">
            <a:schemeClr val="accent1"/>
          </a:effectRef>
          <a:fontRef idx="minor">
            <a:schemeClr val="dk1"/>
          </a:fontRef>
        </p:style>
        <p:txBody>
          <a:bodyPr wrap="square" anchor="t">
            <a:normAutofit/>
          </a:bodyPr>
          <a:lstStyle/>
          <a:p>
            <a:r>
              <a:rPr lang="pt-BR" b="1" dirty="0"/>
              <a:t>3.3 – O Senhor muda situações</a:t>
            </a:r>
          </a:p>
          <a:p>
            <a:r>
              <a:rPr lang="pt-BR" b="1" dirty="0"/>
              <a:t> </a:t>
            </a:r>
          </a:p>
          <a:p>
            <a:r>
              <a:rPr lang="pt-BR" dirty="0"/>
              <a:t>Ester nos ensina que o comportamento do cristão se baseia num encontro pessoal com Deus. Aprendemos que para Deus nada é impossível (Lc.1.37). Ester apresenta que, mesmo diante de circunstâncias adversas, o Senhor pode mudar o rumo da história..</a:t>
            </a:r>
          </a:p>
        </p:txBody>
      </p:sp>
    </p:spTree>
    <p:extLst>
      <p:ext uri="{BB962C8B-B14F-4D97-AF65-F5344CB8AC3E}">
        <p14:creationId xmlns:p14="http://schemas.microsoft.com/office/powerpoint/2010/main" val="2497249646"/>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circle(in)">
                                      <p:cBhvr>
                                        <p:cTn id="19"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FB5B0058-AF13-4859-B429-4EDDE2A26F7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ítulo 1">
            <a:extLst>
              <a:ext uri="{FF2B5EF4-FFF2-40B4-BE49-F238E27FC236}">
                <a16:creationId xmlns:a16="http://schemas.microsoft.com/office/drawing/2014/main" id="{F480A1C8-571F-4E3B-97B5-92C2D18E1D0A}"/>
              </a:ext>
            </a:extLst>
          </p:cNvPr>
          <p:cNvSpPr>
            <a:spLocks noGrp="1"/>
          </p:cNvSpPr>
          <p:nvPr>
            <p:ph type="title"/>
          </p:nvPr>
        </p:nvSpPr>
        <p:spPr>
          <a:xfrm>
            <a:off x="728663" y="1422400"/>
            <a:ext cx="4505552" cy="2387600"/>
          </a:xfrm>
        </p:spPr>
        <p:txBody>
          <a:bodyPr vert="horz" lIns="91440" tIns="45720" rIns="91440" bIns="45720" rtlCol="0" anchor="b">
            <a:normAutofit/>
          </a:bodyPr>
          <a:lstStyle/>
          <a:p>
            <a:r>
              <a:rPr lang="en-US" sz="3500">
                <a:solidFill>
                  <a:schemeClr val="bg1"/>
                </a:solidFill>
              </a:rPr>
              <a:t>Para ajudar o canal Boa Semente, seja membro ou apoiador e receba conteúdos exclusivos</a:t>
            </a:r>
          </a:p>
        </p:txBody>
      </p:sp>
      <p:sp>
        <p:nvSpPr>
          <p:cNvPr id="29" name="Freeform: Shape 28">
            <a:extLst>
              <a:ext uri="{FF2B5EF4-FFF2-40B4-BE49-F238E27FC236}">
                <a16:creationId xmlns:a16="http://schemas.microsoft.com/office/drawing/2014/main" id="{0277405F-0B4F-4418-B773-1B38814125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30421" y="226893"/>
            <a:ext cx="5968658" cy="6085007"/>
          </a:xfrm>
          <a:custGeom>
            <a:avLst/>
            <a:gdLst>
              <a:gd name="connsiteX0" fmla="*/ 0 w 5968658"/>
              <a:gd name="connsiteY0" fmla="*/ 0 h 6085007"/>
              <a:gd name="connsiteX1" fmla="*/ 3557919 w 5968658"/>
              <a:gd name="connsiteY1" fmla="*/ 0 h 6085007"/>
              <a:gd name="connsiteX2" fmla="*/ 3557919 w 5968658"/>
              <a:gd name="connsiteY2" fmla="*/ 2195749 h 6085007"/>
              <a:gd name="connsiteX3" fmla="*/ 5968658 w 5968658"/>
              <a:gd name="connsiteY3" fmla="*/ 2195749 h 6085007"/>
              <a:gd name="connsiteX4" fmla="*/ 5968658 w 5968658"/>
              <a:gd name="connsiteY4" fmla="*/ 6085007 h 6085007"/>
              <a:gd name="connsiteX5" fmla="*/ 2058230 w 5968658"/>
              <a:gd name="connsiteY5" fmla="*/ 6085007 h 6085007"/>
              <a:gd name="connsiteX6" fmla="*/ 2058230 w 5968658"/>
              <a:gd name="connsiteY6" fmla="*/ 3538657 h 6085007"/>
              <a:gd name="connsiteX7" fmla="*/ 0 w 5968658"/>
              <a:gd name="connsiteY7" fmla="*/ 3538657 h 6085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68658" h="6085007">
                <a:moveTo>
                  <a:pt x="0" y="0"/>
                </a:moveTo>
                <a:lnTo>
                  <a:pt x="3557919" y="0"/>
                </a:lnTo>
                <a:lnTo>
                  <a:pt x="3557919" y="2195749"/>
                </a:lnTo>
                <a:lnTo>
                  <a:pt x="5968658" y="2195749"/>
                </a:lnTo>
                <a:lnTo>
                  <a:pt x="5968658" y="6085007"/>
                </a:lnTo>
                <a:lnTo>
                  <a:pt x="2058230" y="6085007"/>
                </a:lnTo>
                <a:lnTo>
                  <a:pt x="2058230" y="3538657"/>
                </a:lnTo>
                <a:lnTo>
                  <a:pt x="0" y="3538657"/>
                </a:lnTo>
                <a:close/>
              </a:path>
            </a:pathLst>
          </a:custGeom>
          <a:solidFill>
            <a:schemeClr val="tx1">
              <a:lumMod val="95000"/>
              <a:lumOff val="5000"/>
            </a:schemeClr>
          </a:solid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6" name="Imagem 5" descr="Homem sentado ao lado de placa&#10;&#10;Descrição gerada automaticamente">
            <a:hlinkClick r:id="rId2"/>
            <a:extLst>
              <a:ext uri="{FF2B5EF4-FFF2-40B4-BE49-F238E27FC236}">
                <a16:creationId xmlns:a16="http://schemas.microsoft.com/office/drawing/2014/main" id="{9FD47B01-0C4B-47DF-80EF-9573BB79F5A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39805" y="2663211"/>
            <a:ext cx="3408121" cy="3408121"/>
          </a:xfrm>
          <a:prstGeom prst="rect">
            <a:avLst/>
          </a:prstGeom>
        </p:spPr>
      </p:pic>
      <p:pic>
        <p:nvPicPr>
          <p:cNvPr id="4" name="Imagem 3" descr="Uma imagem contendo Forma&#10;&#10;Descrição gerada automaticamente">
            <a:hlinkClick r:id="rId4"/>
            <a:extLst>
              <a:ext uri="{FF2B5EF4-FFF2-40B4-BE49-F238E27FC236}">
                <a16:creationId xmlns:a16="http://schemas.microsoft.com/office/drawing/2014/main" id="{CC579452-864C-4D5F-8B5A-1078A3D4542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83123" y="496673"/>
            <a:ext cx="3052515" cy="2999096"/>
          </a:xfrm>
          <a:prstGeom prst="rect">
            <a:avLst/>
          </a:prstGeom>
        </p:spPr>
      </p:pic>
      <p:sp>
        <p:nvSpPr>
          <p:cNvPr id="7" name="CaixaDeTexto 6">
            <a:extLst>
              <a:ext uri="{FF2B5EF4-FFF2-40B4-BE49-F238E27FC236}">
                <a16:creationId xmlns:a16="http://schemas.microsoft.com/office/drawing/2014/main" id="{106F8274-7FB2-4DAD-8BFC-F4932923FE4B}"/>
              </a:ext>
            </a:extLst>
          </p:cNvPr>
          <p:cNvSpPr txBox="1"/>
          <p:nvPr/>
        </p:nvSpPr>
        <p:spPr>
          <a:xfrm>
            <a:off x="517016" y="4367271"/>
            <a:ext cx="5860033" cy="830997"/>
          </a:xfrm>
          <a:prstGeom prst="rect">
            <a:avLst/>
          </a:prstGeom>
          <a:noFill/>
        </p:spPr>
        <p:txBody>
          <a:bodyPr wrap="square" rtlCol="0">
            <a:spAutoFit/>
          </a:bodyPr>
          <a:lstStyle/>
          <a:p>
            <a:pPr>
              <a:spcAft>
                <a:spcPts val="600"/>
              </a:spcAft>
            </a:pPr>
            <a:r>
              <a:rPr lang="pt-BR" sz="2400" dirty="0">
                <a:solidFill>
                  <a:schemeClr val="bg1"/>
                </a:solidFill>
              </a:rPr>
              <a:t>Para saber como, clique no ícone desejado e veja todas as informações </a:t>
            </a:r>
          </a:p>
        </p:txBody>
      </p:sp>
    </p:spTree>
    <p:extLst>
      <p:ext uri="{BB962C8B-B14F-4D97-AF65-F5344CB8AC3E}">
        <p14:creationId xmlns:p14="http://schemas.microsoft.com/office/powerpoint/2010/main" val="1159531362"/>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823AC064-BC96-4F32-8AE1-B2FD3875482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96882" y="280374"/>
            <a:ext cx="11438793" cy="1844256"/>
          </a:xfrm>
          <a:prstGeom prst="rect">
            <a:avLst/>
          </a:prstGeom>
          <a:solidFill>
            <a:srgbClr val="404040"/>
          </a:solidFill>
          <a:ln w="127000" cap="sq" cmpd="thinThick">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aixaDeTexto 6">
            <a:extLst>
              <a:ext uri="{FF2B5EF4-FFF2-40B4-BE49-F238E27FC236}">
                <a16:creationId xmlns:a16="http://schemas.microsoft.com/office/drawing/2014/main" id="{13AC1BDF-4D23-46AE-B927-BE0F65A21BB1}"/>
              </a:ext>
            </a:extLst>
          </p:cNvPr>
          <p:cNvSpPr txBox="1"/>
          <p:nvPr/>
        </p:nvSpPr>
        <p:spPr>
          <a:xfrm>
            <a:off x="546351" y="433545"/>
            <a:ext cx="11139854" cy="930447"/>
          </a:xfrm>
          <a:prstGeom prst="rect">
            <a:avLst/>
          </a:prstGeom>
        </p:spPr>
        <p:style>
          <a:lnRef idx="1">
            <a:schemeClr val="accent2"/>
          </a:lnRef>
          <a:fillRef idx="3">
            <a:schemeClr val="accent2"/>
          </a:fillRef>
          <a:effectRef idx="2">
            <a:schemeClr val="accent2"/>
          </a:effectRef>
          <a:fontRef idx="minor">
            <a:schemeClr val="lt1"/>
          </a:fontRef>
        </p:style>
        <p:txBody>
          <a:bodyPr vert="horz" lIns="91440" tIns="45720" rIns="91440" bIns="45720" rtlCol="0" anchor="b">
            <a:normAutofit/>
          </a:bodyPr>
          <a:lstStyle/>
          <a:p>
            <a:pPr algn="ctr">
              <a:lnSpc>
                <a:spcPct val="90000"/>
              </a:lnSpc>
              <a:spcBef>
                <a:spcPct val="0"/>
              </a:spcBef>
              <a:spcAft>
                <a:spcPts val="600"/>
              </a:spcAft>
            </a:pPr>
            <a:r>
              <a:rPr lang="en-US" sz="5400" dirty="0">
                <a:solidFill>
                  <a:srgbClr val="FFFFFF"/>
                </a:solidFill>
                <a:latin typeface="+mj-lt"/>
                <a:ea typeface="+mj-ea"/>
                <a:cs typeface="+mj-cs"/>
              </a:rPr>
              <a:t>www.juliocesarmedeiros.org</a:t>
            </a:r>
          </a:p>
        </p:txBody>
      </p:sp>
      <p:cxnSp>
        <p:nvCxnSpPr>
          <p:cNvPr id="14" name="Straight Connector 13">
            <a:extLst>
              <a:ext uri="{FF2B5EF4-FFF2-40B4-BE49-F238E27FC236}">
                <a16:creationId xmlns:a16="http://schemas.microsoft.com/office/drawing/2014/main" id="{7E7C77BC-7138-40B1-A15B-20F57A49462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230078" y="1522292"/>
            <a:ext cx="7772400" cy="0"/>
          </a:xfrm>
          <a:prstGeom prst="line">
            <a:avLst/>
          </a:prstGeom>
          <a:ln w="22225">
            <a:solidFill>
              <a:srgbClr val="D9D9D9"/>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DB146403-F3D6-484B-B2ED-97F9565D037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116278" y="2596836"/>
            <a:ext cx="0" cy="3657600"/>
          </a:xfrm>
          <a:prstGeom prst="line">
            <a:avLst/>
          </a:prstGeom>
          <a:ln w="101600" cmpd="dbl">
            <a:solidFill>
              <a:srgbClr val="595959"/>
            </a:solidFill>
          </a:ln>
        </p:spPr>
        <p:style>
          <a:lnRef idx="1">
            <a:schemeClr val="accent1"/>
          </a:lnRef>
          <a:fillRef idx="0">
            <a:schemeClr val="accent1"/>
          </a:fillRef>
          <a:effectRef idx="0">
            <a:schemeClr val="accent1"/>
          </a:effectRef>
          <a:fontRef idx="minor">
            <a:schemeClr val="tx1"/>
          </a:fontRef>
        </p:style>
      </p:cxnSp>
      <p:pic>
        <p:nvPicPr>
          <p:cNvPr id="6" name="Imagem 5" descr="Interface gráfica do usuário, Aplicativo, Teams&#10;&#10;Descrição gerada automaticamente">
            <a:extLst>
              <a:ext uri="{FF2B5EF4-FFF2-40B4-BE49-F238E27FC236}">
                <a16:creationId xmlns:a16="http://schemas.microsoft.com/office/drawing/2014/main" id="{4ECF1FB2-20D6-451E-93A1-25C5635E32E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98780" y="1517163"/>
            <a:ext cx="3887425" cy="5032266"/>
          </a:xfrm>
          <a:prstGeom prst="rect">
            <a:avLst/>
          </a:prstGeom>
          <a:ln>
            <a:noFill/>
          </a:ln>
          <a:effectLst>
            <a:outerShdw blurRad="292100" dist="139700" dir="2700000" algn="tl" rotWithShape="0">
              <a:srgbClr val="333333">
                <a:alpha val="65000"/>
              </a:srgbClr>
            </a:outerShdw>
          </a:effectLst>
        </p:spPr>
      </p:pic>
      <p:sp>
        <p:nvSpPr>
          <p:cNvPr id="10" name="CaixaDeTexto 9">
            <a:extLst>
              <a:ext uri="{FF2B5EF4-FFF2-40B4-BE49-F238E27FC236}">
                <a16:creationId xmlns:a16="http://schemas.microsoft.com/office/drawing/2014/main" id="{FFE24353-5556-4F0F-90CE-36CD6D5B431D}"/>
              </a:ext>
            </a:extLst>
          </p:cNvPr>
          <p:cNvSpPr txBox="1"/>
          <p:nvPr/>
        </p:nvSpPr>
        <p:spPr>
          <a:xfrm>
            <a:off x="546350" y="5453761"/>
            <a:ext cx="5085005" cy="646331"/>
          </a:xfrm>
          <a:prstGeom prst="rect">
            <a:avLst/>
          </a:prstGeom>
          <a:noFill/>
        </p:spPr>
        <p:txBody>
          <a:bodyPr wrap="square">
            <a:spAutoFit/>
          </a:bodyPr>
          <a:lstStyle/>
          <a:p>
            <a:r>
              <a:rPr lang="pt-BR" dirty="0">
                <a:hlinkClick r:id="rId3"/>
              </a:rPr>
              <a:t>https://www.hotmart.com/product/curso-de-professores-de-escola-dominical/D45351936X</a:t>
            </a:r>
            <a:r>
              <a:rPr lang="pt-BR" dirty="0"/>
              <a:t> </a:t>
            </a:r>
          </a:p>
        </p:txBody>
      </p:sp>
      <p:pic>
        <p:nvPicPr>
          <p:cNvPr id="5" name="Imagem 4" descr="Uma imagem contendo pessoa, mulher, segurando, frente&#10;&#10;Descrição gerada automaticamente">
            <a:extLst>
              <a:ext uri="{FF2B5EF4-FFF2-40B4-BE49-F238E27FC236}">
                <a16:creationId xmlns:a16="http://schemas.microsoft.com/office/drawing/2014/main" id="{6BCB1D14-0FEB-448F-8298-D5966156E4B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5794" y="1363992"/>
            <a:ext cx="4623755" cy="3467816"/>
          </a:xfrm>
          <a:prstGeom prst="rect">
            <a:avLst/>
          </a:prstGeom>
          <a:ln>
            <a:noFill/>
          </a:ln>
          <a:effectLst>
            <a:outerShdw blurRad="292100" dist="139700" dir="2700000" algn="tl" rotWithShape="0">
              <a:srgbClr val="333333">
                <a:alpha val="65000"/>
              </a:srgbClr>
            </a:outerShdw>
          </a:effectLst>
        </p:spPr>
      </p:pic>
      <p:sp>
        <p:nvSpPr>
          <p:cNvPr id="9" name="CaixaDeTexto 8">
            <a:extLst>
              <a:ext uri="{FF2B5EF4-FFF2-40B4-BE49-F238E27FC236}">
                <a16:creationId xmlns:a16="http://schemas.microsoft.com/office/drawing/2014/main" id="{8926F154-59F9-419A-BE78-5ADBD7081C2D}"/>
              </a:ext>
            </a:extLst>
          </p:cNvPr>
          <p:cNvSpPr txBox="1"/>
          <p:nvPr/>
        </p:nvSpPr>
        <p:spPr>
          <a:xfrm>
            <a:off x="693360" y="4985811"/>
            <a:ext cx="3969832" cy="369332"/>
          </a:xfrm>
          <a:prstGeom prst="rect">
            <a:avLst/>
          </a:prstGeom>
          <a:solidFill>
            <a:schemeClr val="accent1"/>
          </a:solidFill>
        </p:spPr>
        <p:txBody>
          <a:bodyPr wrap="square" rtlCol="0">
            <a:spAutoFit/>
          </a:bodyPr>
          <a:lstStyle/>
          <a:p>
            <a:r>
              <a:rPr lang="pt-BR" dirty="0">
                <a:solidFill>
                  <a:schemeClr val="bg1"/>
                </a:solidFill>
              </a:rPr>
              <a:t>Clique aqui e faça logo sua matrícula!</a:t>
            </a:r>
          </a:p>
        </p:txBody>
      </p:sp>
      <p:sp>
        <p:nvSpPr>
          <p:cNvPr id="11" name="Seta: para Baixo 10">
            <a:extLst>
              <a:ext uri="{FF2B5EF4-FFF2-40B4-BE49-F238E27FC236}">
                <a16:creationId xmlns:a16="http://schemas.microsoft.com/office/drawing/2014/main" id="{8DBEF9B7-95C3-4232-BBB7-6E9E2807512D}"/>
              </a:ext>
            </a:extLst>
          </p:cNvPr>
          <p:cNvSpPr/>
          <p:nvPr/>
        </p:nvSpPr>
        <p:spPr>
          <a:xfrm>
            <a:off x="4691739" y="4847677"/>
            <a:ext cx="360944" cy="646331"/>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pt-BR"/>
          </a:p>
        </p:txBody>
      </p:sp>
    </p:spTree>
    <p:extLst>
      <p:ext uri="{BB962C8B-B14F-4D97-AF65-F5344CB8AC3E}">
        <p14:creationId xmlns:p14="http://schemas.microsoft.com/office/powerpoint/2010/main" val="2045922258"/>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1" name="Rectangle 70">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ítulo 5">
            <a:extLst>
              <a:ext uri="{FF2B5EF4-FFF2-40B4-BE49-F238E27FC236}">
                <a16:creationId xmlns:a16="http://schemas.microsoft.com/office/drawing/2014/main" id="{52BB9477-E490-423C-9EA3-0069C842AA76}"/>
              </a:ext>
            </a:extLst>
          </p:cNvPr>
          <p:cNvSpPr>
            <a:spLocks noGrp="1"/>
          </p:cNvSpPr>
          <p:nvPr>
            <p:ph type="title"/>
          </p:nvPr>
        </p:nvSpPr>
        <p:spPr>
          <a:xfrm>
            <a:off x="640080" y="325369"/>
            <a:ext cx="4368602" cy="1956841"/>
          </a:xfrm>
        </p:spPr>
        <p:txBody>
          <a:bodyPr vert="horz" lIns="91440" tIns="45720" rIns="91440" bIns="45720" rtlCol="0" anchor="b">
            <a:normAutofit/>
          </a:bodyPr>
          <a:lstStyle/>
          <a:p>
            <a:r>
              <a:rPr lang="en-US" sz="5400"/>
              <a:t>Conclusão</a:t>
            </a:r>
          </a:p>
        </p:txBody>
      </p:sp>
      <p:sp>
        <p:nvSpPr>
          <p:cNvPr id="73"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aixaDeTexto 5">
            <a:extLst>
              <a:ext uri="{FF2B5EF4-FFF2-40B4-BE49-F238E27FC236}">
                <a16:creationId xmlns:a16="http://schemas.microsoft.com/office/drawing/2014/main" id="{C3B926B1-00D5-479E-8AD3-88C8DC1C5BED}"/>
              </a:ext>
            </a:extLst>
          </p:cNvPr>
          <p:cNvSpPr txBox="1"/>
          <p:nvPr/>
        </p:nvSpPr>
        <p:spPr>
          <a:xfrm>
            <a:off x="640080" y="2872899"/>
            <a:ext cx="4243589" cy="2704495"/>
          </a:xfrm>
          <a:prstGeom prst="rect">
            <a:avLst/>
          </a:prstGeom>
        </p:spPr>
        <p:txBody>
          <a:bodyPr vert="horz" lIns="91440" tIns="45720" rIns="91440" bIns="45720" rtlCol="0">
            <a:norm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6350" indent="-6350">
              <a:lnSpc>
                <a:spcPct val="107000"/>
              </a:lnSpc>
              <a:spcAft>
                <a:spcPts val="1070"/>
              </a:spcAft>
            </a:pPr>
            <a:r>
              <a:rPr lang="pt-BR" sz="1800" dirty="0">
                <a:solidFill>
                  <a:srgbClr val="000000"/>
                </a:solidFill>
                <a:effectLst/>
                <a:latin typeface="Times New Roman" panose="02020603050405020304" pitchFamily="18" charset="0"/>
                <a:ea typeface="Times New Roman" panose="02020603050405020304" pitchFamily="18" charset="0"/>
              </a:rPr>
              <a:t>Vimos neste trimestre que Ester e Mardoqueu foram bem-sucedidos diante de tantos desafios por causa da confiança que tinham em Deus. Foi preciso muita fé e coragem para realizar o que eles realizaram. Que Deus levante servos de maneira intrépida para exercerem a liderança debaixo de Sua graça.</a:t>
            </a:r>
          </a:p>
        </p:txBody>
      </p:sp>
      <p:pic>
        <p:nvPicPr>
          <p:cNvPr id="5" name="Imagem 4" descr="Quebra-cabeça branco com uma peça vermelha">
            <a:extLst>
              <a:ext uri="{FF2B5EF4-FFF2-40B4-BE49-F238E27FC236}">
                <a16:creationId xmlns:a16="http://schemas.microsoft.com/office/drawing/2014/main" id="{92F7B995-5A02-4D4C-A7E0-274B943FDFA6}"/>
              </a:ext>
            </a:extLst>
          </p:cNvPr>
          <p:cNvPicPr>
            <a:picLocks noChangeAspect="1"/>
          </p:cNvPicPr>
          <p:nvPr/>
        </p:nvPicPr>
        <p:blipFill rotWithShape="1">
          <a:blip r:embed="rId2">
            <a:extLst>
              <a:ext uri="{28A0092B-C50C-407E-A947-70E740481C1C}">
                <a14:useLocalDpi xmlns:a14="http://schemas.microsoft.com/office/drawing/2010/main" val="0"/>
              </a:ext>
            </a:extLst>
          </a:blip>
          <a:srcRect l="22572" r="21008"/>
          <a:stretch/>
        </p:blipFill>
        <p:spPr>
          <a:xfrm>
            <a:off x="5313225" y="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3569063809"/>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8">
            <a:extLst>
              <a:ext uri="{FF2B5EF4-FFF2-40B4-BE49-F238E27FC236}">
                <a16:creationId xmlns:a16="http://schemas.microsoft.com/office/drawing/2014/main" id="{6753252F-4873-4F63-801D-CC719279A7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047C8CCB-F95D-4249-92DD-651249D353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013557" cy="6858000"/>
          </a:xfrm>
          <a:prstGeom prst="rect">
            <a:avLst/>
          </a:prstGeom>
          <a:solidFill>
            <a:srgbClr val="44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Imagem 9" descr="Uma imagem contendo Diagrama&#10;&#10;Descrição gerada automaticamente">
            <a:extLst>
              <a:ext uri="{FF2B5EF4-FFF2-40B4-BE49-F238E27FC236}">
                <a16:creationId xmlns:a16="http://schemas.microsoft.com/office/drawing/2014/main" id="{020AF878-1677-4E32-B73C-4614655530A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04389" y="142035"/>
            <a:ext cx="1244819" cy="1095750"/>
          </a:xfrm>
          <a:prstGeom prst="rect">
            <a:avLst/>
          </a:prstGeom>
        </p:spPr>
      </p:pic>
      <p:sp>
        <p:nvSpPr>
          <p:cNvPr id="2" name="Título 1">
            <a:extLst>
              <a:ext uri="{FF2B5EF4-FFF2-40B4-BE49-F238E27FC236}">
                <a16:creationId xmlns:a16="http://schemas.microsoft.com/office/drawing/2014/main" id="{3255F281-13BC-40F1-BECE-1ABB5DC11B1E}"/>
              </a:ext>
            </a:extLst>
          </p:cNvPr>
          <p:cNvSpPr>
            <a:spLocks noGrp="1"/>
          </p:cNvSpPr>
          <p:nvPr>
            <p:ph type="title"/>
          </p:nvPr>
        </p:nvSpPr>
        <p:spPr>
          <a:xfrm>
            <a:off x="1543329" y="2074362"/>
            <a:ext cx="2752354" cy="2709275"/>
          </a:xfrm>
          <a:prstGeom prst="ellipse">
            <a:avLst/>
          </a:prstGeom>
          <a:solidFill>
            <a:srgbClr val="262626"/>
          </a:solidFill>
          <a:ln w="174625" cmpd="thinThick">
            <a:solidFill>
              <a:srgbClr val="262626"/>
            </a:solidFill>
          </a:ln>
        </p:spPr>
        <p:txBody>
          <a:bodyPr vert="horz" lIns="91440" tIns="45720" rIns="91440" bIns="45720" rtlCol="0" anchor="ctr">
            <a:normAutofit/>
          </a:bodyPr>
          <a:lstStyle/>
          <a:p>
            <a:pPr algn="ctr"/>
            <a:r>
              <a:rPr lang="en-US" sz="2600" kern="1200">
                <a:solidFill>
                  <a:srgbClr val="FFFFFF"/>
                </a:solidFill>
                <a:latin typeface="+mj-lt"/>
                <a:ea typeface="+mj-ea"/>
                <a:cs typeface="+mj-cs"/>
              </a:rPr>
              <a:t>Assista a vídeo aula do Pr. Júlio César aqui</a:t>
            </a:r>
          </a:p>
        </p:txBody>
      </p:sp>
      <p:sp>
        <p:nvSpPr>
          <p:cNvPr id="7" name="Seta: para a Direita 6">
            <a:extLst>
              <a:ext uri="{FF2B5EF4-FFF2-40B4-BE49-F238E27FC236}">
                <a16:creationId xmlns:a16="http://schemas.microsoft.com/office/drawing/2014/main" id="{E7BCB586-17DF-4A3A-99CF-4048FCCC9342}"/>
              </a:ext>
            </a:extLst>
          </p:cNvPr>
          <p:cNvSpPr/>
          <p:nvPr/>
        </p:nvSpPr>
        <p:spPr>
          <a:xfrm>
            <a:off x="3227364" y="4284711"/>
            <a:ext cx="1368388" cy="394167"/>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3" name="Mídia Online 2" title="Lição 13  Uma serva de coragem Betel Dominical 1º tri 2021_Veja as melhores lições do  1º trimestre">
            <a:hlinkClick r:id="" action="ppaction://media"/>
            <a:extLst>
              <a:ext uri="{FF2B5EF4-FFF2-40B4-BE49-F238E27FC236}">
                <a16:creationId xmlns:a16="http://schemas.microsoft.com/office/drawing/2014/main" id="{38B7816E-D3D8-4099-89EC-32F376D6C0D9}"/>
              </a:ext>
            </a:extLst>
          </p:cNvPr>
          <p:cNvPicPr>
            <a:picLocks noGrp="1" noRot="1" noChangeAspect="1"/>
          </p:cNvPicPr>
          <p:nvPr>
            <p:ph idx="1"/>
            <a:videoFile r:link="rId1"/>
          </p:nvPr>
        </p:nvPicPr>
        <p:blipFill>
          <a:blip r:embed="rId4"/>
          <a:stretch>
            <a:fillRect/>
          </a:stretch>
        </p:blipFill>
        <p:spPr>
          <a:xfrm>
            <a:off x="4187908" y="1872223"/>
            <a:ext cx="7700962" cy="4351338"/>
          </a:xfrm>
          <a:prstGeom prst="rect">
            <a:avLst/>
          </a:prstGeom>
        </p:spPr>
      </p:pic>
    </p:spTree>
    <p:extLst>
      <p:ext uri="{BB962C8B-B14F-4D97-AF65-F5344CB8AC3E}">
        <p14:creationId xmlns:p14="http://schemas.microsoft.com/office/powerpoint/2010/main" val="2915793872"/>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Flowchart: Document 9">
            <a:extLst>
              <a:ext uri="{FF2B5EF4-FFF2-40B4-BE49-F238E27FC236}">
                <a16:creationId xmlns:a16="http://schemas.microsoft.com/office/drawing/2014/main" id="{D12DDE76-C203-4047-9998-63900085B5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8175" y="0"/>
            <a:ext cx="3248025" cy="3400426"/>
          </a:xfrm>
          <a:prstGeom prst="flowChartDocumen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aixaDeTexto 4">
            <a:extLst>
              <a:ext uri="{FF2B5EF4-FFF2-40B4-BE49-F238E27FC236}">
                <a16:creationId xmlns:a16="http://schemas.microsoft.com/office/drawing/2014/main" id="{8CFA1E4C-B952-4FA3-A779-B7631B54BE23}"/>
              </a:ext>
            </a:extLst>
          </p:cNvPr>
          <p:cNvSpPr txBox="1"/>
          <p:nvPr/>
        </p:nvSpPr>
        <p:spPr>
          <a:xfrm>
            <a:off x="2562554" y="3257922"/>
            <a:ext cx="9346947" cy="3279078"/>
          </a:xfrm>
          <a:prstGeom prst="rect">
            <a:avLst/>
          </a:prstGeom>
          <a:noFill/>
        </p:spPr>
        <p:txBody>
          <a:bodyPr wrap="square" anchor="t">
            <a:normAutofit/>
          </a:bodyPr>
          <a:lstStyle/>
          <a:p>
            <a:pPr>
              <a:spcAft>
                <a:spcPts val="600"/>
              </a:spcAft>
            </a:pPr>
            <a:r>
              <a:rPr lang="pt-BR" sz="2800" dirty="0"/>
              <a:t>Bíblia de estudo pentecostal, Almeida revista e corrigida, Rio de Janeiro, CPAD  </a:t>
            </a:r>
          </a:p>
          <a:p>
            <a:pPr>
              <a:spcAft>
                <a:spcPts val="600"/>
              </a:spcAft>
            </a:pPr>
            <a:r>
              <a:rPr lang="pt-BR" sz="2800" dirty="0"/>
              <a:t>Bíblia do Culto - Editora Betel. </a:t>
            </a:r>
          </a:p>
          <a:p>
            <a:pPr>
              <a:spcAft>
                <a:spcPts val="600"/>
              </a:spcAft>
            </a:pPr>
            <a:r>
              <a:rPr lang="pt-BR" sz="2800" dirty="0"/>
              <a:t>Revista BETEL - Lições Bíblicas Adultos. Tema: A Família Natural Segundo os Valores e Princípios Cristãos. Comentarista Bispo Abner Ferreira, 1 Trimestre 2020 - Ano 20 - ano. 114.</a:t>
            </a:r>
          </a:p>
        </p:txBody>
      </p:sp>
      <p:sp>
        <p:nvSpPr>
          <p:cNvPr id="2" name="Título 1">
            <a:extLst>
              <a:ext uri="{FF2B5EF4-FFF2-40B4-BE49-F238E27FC236}">
                <a16:creationId xmlns:a16="http://schemas.microsoft.com/office/drawing/2014/main" id="{D71176DE-FAEF-4F36-86A4-34AA8422AF9F}"/>
              </a:ext>
            </a:extLst>
          </p:cNvPr>
          <p:cNvSpPr>
            <a:spLocks noGrp="1"/>
          </p:cNvSpPr>
          <p:nvPr>
            <p:ph type="title"/>
          </p:nvPr>
        </p:nvSpPr>
        <p:spPr>
          <a:xfrm>
            <a:off x="838200" y="171162"/>
            <a:ext cx="2840182" cy="2371148"/>
          </a:xfrm>
        </p:spPr>
        <p:txBody>
          <a:bodyPr vert="horz" lIns="91440" tIns="45720" rIns="91440" bIns="45720" rtlCol="0" anchor="ctr">
            <a:normAutofit/>
          </a:bodyPr>
          <a:lstStyle/>
          <a:p>
            <a:r>
              <a:rPr lang="en-US" sz="3200" kern="1200">
                <a:solidFill>
                  <a:srgbClr val="FFFFFF"/>
                </a:solidFill>
                <a:latin typeface="+mj-lt"/>
                <a:ea typeface="+mj-ea"/>
                <a:cs typeface="+mj-cs"/>
              </a:rPr>
              <a:t>BIBLIOGRAFIA</a:t>
            </a:r>
          </a:p>
        </p:txBody>
      </p:sp>
      <p:sp>
        <p:nvSpPr>
          <p:cNvPr id="7" name="CaixaDeTexto 6">
            <a:extLst>
              <a:ext uri="{FF2B5EF4-FFF2-40B4-BE49-F238E27FC236}">
                <a16:creationId xmlns:a16="http://schemas.microsoft.com/office/drawing/2014/main" id="{7E7BA35C-0C94-4C43-8C50-34D367A5C312}"/>
              </a:ext>
            </a:extLst>
          </p:cNvPr>
          <p:cNvSpPr txBox="1"/>
          <p:nvPr/>
        </p:nvSpPr>
        <p:spPr>
          <a:xfrm>
            <a:off x="4086225" y="787984"/>
            <a:ext cx="7823277" cy="1200329"/>
          </a:xfrm>
          <a:prstGeom prst="rect">
            <a:avLst/>
          </a:prstGeom>
          <a:noFill/>
        </p:spPr>
        <p:txBody>
          <a:bodyPr wrap="square">
            <a:spAutoFit/>
          </a:bodyPr>
          <a:lstStyle/>
          <a:p>
            <a:r>
              <a:rPr lang="pt-BR" b="0" i="0" dirty="0">
                <a:solidFill>
                  <a:srgbClr val="202124"/>
                </a:solidFill>
                <a:effectLst/>
                <a:latin typeface="arial" panose="020B0604020202020204" pitchFamily="34" charset="0"/>
                <a:hlinkClick r:id="rId2"/>
              </a:rPr>
              <a:t>https://g.co/kgs/C5omuu</a:t>
            </a:r>
            <a:r>
              <a:rPr lang="pt-BR" b="0" i="0" dirty="0">
                <a:solidFill>
                  <a:srgbClr val="202124"/>
                </a:solidFill>
                <a:effectLst/>
                <a:latin typeface="arial" panose="020B0604020202020204" pitchFamily="34" charset="0"/>
              </a:rPr>
              <a:t> </a:t>
            </a:r>
            <a:endParaRPr lang="pt-BR" dirty="0">
              <a:hlinkClick r:id="rId3"/>
            </a:endParaRPr>
          </a:p>
          <a:p>
            <a:r>
              <a:rPr lang="pt-BR" dirty="0">
                <a:hlinkClick r:id="rId3"/>
              </a:rPr>
              <a:t>https://juliocesarmedeiros.org/2021/01/02/quem-foi-ester/</a:t>
            </a:r>
          </a:p>
          <a:p>
            <a:r>
              <a:rPr lang="pt-BR" sz="1800" u="sng" dirty="0">
                <a:solidFill>
                  <a:srgbClr val="000000"/>
                </a:solidFill>
                <a:effectLst/>
                <a:latin typeface="Times New Roman" panose="02020603050405020304" pitchFamily="18" charset="0"/>
                <a:ea typeface="Times New Roman" panose="02020603050405020304" pitchFamily="18" charset="0"/>
                <a:hlinkClick r:id="rId4"/>
              </a:rPr>
              <a:t>https://juliocesarmedeiros.org/2020/12/30/quem-foi-mardoqueu/</a:t>
            </a:r>
            <a:endParaRPr lang="pt-BR" sz="1800" u="sng" dirty="0">
              <a:solidFill>
                <a:srgbClr val="000000"/>
              </a:solidFill>
              <a:effectLst/>
              <a:latin typeface="Times New Roman" panose="02020603050405020304" pitchFamily="18" charset="0"/>
              <a:ea typeface="Times New Roman" panose="02020603050405020304" pitchFamily="18" charset="0"/>
            </a:endParaRPr>
          </a:p>
          <a:p>
            <a:r>
              <a:rPr lang="pt-BR" sz="1800" u="sng" dirty="0">
                <a:solidFill>
                  <a:srgbClr val="000000"/>
                </a:solidFill>
                <a:effectLst/>
                <a:latin typeface="Times New Roman" panose="02020603050405020304" pitchFamily="18" charset="0"/>
                <a:ea typeface="Times New Roman" panose="02020603050405020304" pitchFamily="18" charset="0"/>
              </a:rPr>
              <a:t> </a:t>
            </a:r>
            <a:endParaRPr lang="pt-BR" dirty="0"/>
          </a:p>
        </p:txBody>
      </p:sp>
      <p:pic>
        <p:nvPicPr>
          <p:cNvPr id="3" name="Imagem 2">
            <a:extLst>
              <a:ext uri="{FF2B5EF4-FFF2-40B4-BE49-F238E27FC236}">
                <a16:creationId xmlns:a16="http://schemas.microsoft.com/office/drawing/2014/main" id="{8B6F8615-F9CD-4A37-B00A-5E7B6438194A}"/>
              </a:ext>
            </a:extLst>
          </p:cNvPr>
          <p:cNvPicPr>
            <a:picLocks noChangeAspect="1"/>
          </p:cNvPicPr>
          <p:nvPr/>
        </p:nvPicPr>
        <p:blipFill>
          <a:blip r:embed="rId5"/>
          <a:stretch>
            <a:fillRect/>
          </a:stretch>
        </p:blipFill>
        <p:spPr>
          <a:xfrm>
            <a:off x="356673" y="5409223"/>
            <a:ext cx="1243692" cy="1097375"/>
          </a:xfrm>
          <a:prstGeom prst="rect">
            <a:avLst/>
          </a:prstGeom>
        </p:spPr>
      </p:pic>
    </p:spTree>
    <p:extLst>
      <p:ext uri="{BB962C8B-B14F-4D97-AF65-F5344CB8AC3E}">
        <p14:creationId xmlns:p14="http://schemas.microsoft.com/office/powerpoint/2010/main" val="667093222"/>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4351DFE5-F63D-4BE0-BDA9-E3EB88F01A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55601" y="0"/>
            <a:ext cx="11480494" cy="2753936"/>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a:extLst>
              <a:ext uri="{FF2B5EF4-FFF2-40B4-BE49-F238E27FC236}">
                <a16:creationId xmlns:a16="http://schemas.microsoft.com/office/drawing/2014/main" id="{3AA16612-ACD2-4A16-8F2B-4514FD6BF28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Título 5">
            <a:extLst>
              <a:ext uri="{FF2B5EF4-FFF2-40B4-BE49-F238E27FC236}">
                <a16:creationId xmlns:a16="http://schemas.microsoft.com/office/drawing/2014/main" id="{ECA55478-60D4-42DA-96A2-C7E1B6E1E2B3}"/>
              </a:ext>
            </a:extLst>
          </p:cNvPr>
          <p:cNvSpPr>
            <a:spLocks noGrp="1"/>
          </p:cNvSpPr>
          <p:nvPr>
            <p:ph type="title"/>
          </p:nvPr>
        </p:nvSpPr>
        <p:spPr>
          <a:xfrm>
            <a:off x="1179226" y="826680"/>
            <a:ext cx="9833548" cy="1325563"/>
          </a:xfrm>
        </p:spPr>
        <p:style>
          <a:lnRef idx="2">
            <a:schemeClr val="accent2">
              <a:shade val="50000"/>
            </a:schemeClr>
          </a:lnRef>
          <a:fillRef idx="1">
            <a:schemeClr val="accent2"/>
          </a:fillRef>
          <a:effectRef idx="0">
            <a:schemeClr val="accent2"/>
          </a:effectRef>
          <a:fontRef idx="minor">
            <a:schemeClr val="lt1"/>
          </a:fontRef>
        </p:style>
        <p:txBody>
          <a:bodyPr vert="horz" lIns="91440" tIns="45720" rIns="91440" bIns="45720" rtlCol="0" anchor="ctr">
            <a:normAutofit/>
          </a:bodyPr>
          <a:lstStyle/>
          <a:p>
            <a:pPr algn="ctr"/>
            <a:r>
              <a:rPr lang="en-US" sz="4000" kern="1200">
                <a:solidFill>
                  <a:srgbClr val="FFFFFF"/>
                </a:solidFill>
                <a:latin typeface="+mj-lt"/>
                <a:ea typeface="+mj-ea"/>
                <a:cs typeface="+mj-cs"/>
              </a:rPr>
              <a:t>Pré-textual</a:t>
            </a:r>
          </a:p>
        </p:txBody>
      </p:sp>
      <p:sp>
        <p:nvSpPr>
          <p:cNvPr id="11" name="CaixaDeTexto 5">
            <a:extLst>
              <a:ext uri="{FF2B5EF4-FFF2-40B4-BE49-F238E27FC236}">
                <a16:creationId xmlns:a16="http://schemas.microsoft.com/office/drawing/2014/main" id="{ADB077D5-155C-48A6-BF68-E9A344639651}"/>
              </a:ext>
            </a:extLst>
          </p:cNvPr>
          <p:cNvSpPr txBox="1"/>
          <p:nvPr/>
        </p:nvSpPr>
        <p:spPr>
          <a:xfrm>
            <a:off x="1179226" y="4786719"/>
            <a:ext cx="9833548" cy="139453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ormAutofit fontScale="85000" lnSpcReduction="10000"/>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90000"/>
              </a:lnSpc>
              <a:spcAft>
                <a:spcPts val="600"/>
              </a:spcAft>
            </a:pPr>
            <a:r>
              <a:rPr lang="pt-BR" sz="3600" b="1" dirty="0">
                <a:solidFill>
                  <a:schemeClr val="bg1"/>
                </a:solidFill>
              </a:rPr>
              <a:t>“E disse Ester: Se bem parecer ao rei, venha o rei e Hamã hoje ao banquete que lhe tenho preparado.” Ester</a:t>
            </a:r>
          </a:p>
          <a:p>
            <a:pPr>
              <a:lnSpc>
                <a:spcPct val="90000"/>
              </a:lnSpc>
              <a:spcAft>
                <a:spcPts val="600"/>
              </a:spcAft>
            </a:pPr>
            <a:r>
              <a:rPr lang="pt-BR" sz="3600" b="1" dirty="0">
                <a:solidFill>
                  <a:schemeClr val="bg1"/>
                </a:solidFill>
              </a:rPr>
              <a:t>5.4</a:t>
            </a:r>
          </a:p>
        </p:txBody>
      </p:sp>
      <p:pic>
        <p:nvPicPr>
          <p:cNvPr id="8" name="Imagem 7" descr="Uma imagem contendo Diagrama&#10;&#10;Descrição gerada automaticamente">
            <a:extLst>
              <a:ext uri="{FF2B5EF4-FFF2-40B4-BE49-F238E27FC236}">
                <a16:creationId xmlns:a16="http://schemas.microsoft.com/office/drawing/2014/main" id="{17129C2B-193F-4FC4-8C4A-1E4FAE019F7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04389" y="142035"/>
            <a:ext cx="1244819" cy="1095750"/>
          </a:xfrm>
          <a:prstGeom prst="rect">
            <a:avLst/>
          </a:prstGeom>
        </p:spPr>
      </p:pic>
      <p:sp>
        <p:nvSpPr>
          <p:cNvPr id="13" name="Google Shape;3836;p13">
            <a:extLst>
              <a:ext uri="{FF2B5EF4-FFF2-40B4-BE49-F238E27FC236}">
                <a16:creationId xmlns:a16="http://schemas.microsoft.com/office/drawing/2014/main" id="{9771DC4A-140E-4A8E-A527-A1BF09B8D4F8}"/>
              </a:ext>
            </a:extLst>
          </p:cNvPr>
          <p:cNvSpPr txBox="1">
            <a:spLocks/>
          </p:cNvSpPr>
          <p:nvPr/>
        </p:nvSpPr>
        <p:spPr>
          <a:xfrm>
            <a:off x="-1170321" y="2730053"/>
            <a:ext cx="8410595" cy="893517"/>
          </a:xfrm>
          <a:prstGeom prst="rect">
            <a:avLst/>
          </a:prstGeom>
        </p:spPr>
        <p:txBody>
          <a:bodyPr spcFirstLastPara="1" wrap="square" lIns="91425" tIns="91425" rIns="91425" bIns="91425" anchor="t" anchorCtr="0">
            <a:no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Bef>
                <a:spcPts val="0"/>
              </a:spcBef>
              <a:spcAft>
                <a:spcPts val="600"/>
              </a:spcAft>
            </a:pPr>
            <a:r>
              <a:rPr lang="pt-BR" sz="5400" b="1" dirty="0">
                <a:solidFill>
                  <a:srgbClr val="C00000"/>
                </a:solidFill>
                <a:latin typeface="Titillium Web" panose="020B0604020202020204" charset="0"/>
              </a:rPr>
              <a:t>Texto Áureo</a:t>
            </a:r>
          </a:p>
        </p:txBody>
      </p:sp>
    </p:spTree>
    <p:extLst>
      <p:ext uri="{BB962C8B-B14F-4D97-AF65-F5344CB8AC3E}">
        <p14:creationId xmlns:p14="http://schemas.microsoft.com/office/powerpoint/2010/main" val="2886405237"/>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Google Shape;3836;p13">
            <a:extLst>
              <a:ext uri="{FF2B5EF4-FFF2-40B4-BE49-F238E27FC236}">
                <a16:creationId xmlns:a16="http://schemas.microsoft.com/office/drawing/2014/main" id="{32314C2D-D4FF-4199-9520-25E461B84649}"/>
              </a:ext>
            </a:extLst>
          </p:cNvPr>
          <p:cNvSpPr txBox="1">
            <a:spLocks noGrp="1"/>
          </p:cNvSpPr>
          <p:nvPr>
            <p:ph type="title"/>
          </p:nvPr>
        </p:nvSpPr>
        <p:spPr>
          <a:xfrm>
            <a:off x="648929" y="629266"/>
            <a:ext cx="3505495" cy="1622321"/>
          </a:xfrm>
          <a:prstGeom prst="rect">
            <a:avLst/>
          </a:prstGeom>
        </p:spPr>
        <p:txBody>
          <a:bodyPr spcFirstLastPara="1" vert="horz" lIns="91440" tIns="45720" rIns="91440" bIns="45720" rtlCol="0" anchor="ctr" anchorCtr="0">
            <a:norm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4400" b="1" kern="1200">
                <a:solidFill>
                  <a:schemeClr val="tx1"/>
                </a:solidFill>
                <a:latin typeface="+mj-lt"/>
                <a:ea typeface="+mj-ea"/>
                <a:cs typeface="+mj-cs"/>
              </a:rPr>
              <a:t>Verdade Aplicada</a:t>
            </a:r>
          </a:p>
        </p:txBody>
      </p:sp>
      <p:sp>
        <p:nvSpPr>
          <p:cNvPr id="3" name="CaixaDeTexto 2">
            <a:extLst>
              <a:ext uri="{FF2B5EF4-FFF2-40B4-BE49-F238E27FC236}">
                <a16:creationId xmlns:a16="http://schemas.microsoft.com/office/drawing/2014/main" id="{92CAF52A-FC07-4005-82E9-A41A51E52D11}"/>
              </a:ext>
            </a:extLst>
          </p:cNvPr>
          <p:cNvSpPr txBox="1"/>
          <p:nvPr/>
        </p:nvSpPr>
        <p:spPr>
          <a:xfrm>
            <a:off x="648931" y="2438400"/>
            <a:ext cx="3505494" cy="37854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orm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457200" rtl="0" eaLnBrk="1" fontAlgn="auto" latinLnBrk="0" hangingPunct="1">
              <a:lnSpc>
                <a:spcPts val="4000"/>
              </a:lnSpc>
              <a:spcBef>
                <a:spcPts val="0"/>
              </a:spcBef>
              <a:spcAft>
                <a:spcPts val="0"/>
              </a:spcAft>
              <a:buClrTx/>
              <a:buSzTx/>
              <a:buFontTx/>
              <a:buNone/>
              <a:tabLst/>
              <a:defRPr/>
            </a:pPr>
            <a:r>
              <a:rPr kumimoji="0" lang="pt-BR" sz="4000" b="1" i="0" u="none" strike="noStrike" kern="1200" cap="none" spc="0" normalizeH="0" baseline="0" noProof="0" dirty="0">
                <a:ln>
                  <a:noFill/>
                </a:ln>
                <a:solidFill>
                  <a:prstClr val="black"/>
                </a:solidFill>
                <a:effectLst/>
                <a:uLnTx/>
                <a:uFillTx/>
                <a:latin typeface="Calibri" pitchFamily="34" charset="0"/>
                <a:ea typeface="+mn-ea"/>
                <a:cs typeface="Calibri" pitchFamily="34" charset="0"/>
              </a:rPr>
              <a:t>A vida de Ester nos ensina e nos incentiva a viver uma vida com sabedoria.</a:t>
            </a:r>
          </a:p>
        </p:txBody>
      </p:sp>
      <p:sp>
        <p:nvSpPr>
          <p:cNvPr id="71" name="Rectangle 70">
            <a:extLst>
              <a:ext uri="{FF2B5EF4-FFF2-40B4-BE49-F238E27FC236}">
                <a16:creationId xmlns:a16="http://schemas.microsoft.com/office/drawing/2014/main" id="{5E39A796-BE83-48B1-B33F-35C4A32AAB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39056" y="0"/>
            <a:ext cx="7552944" cy="6858000"/>
          </a:xfrm>
          <a:prstGeom prst="rect">
            <a:avLst/>
          </a:prstGeom>
          <a:solidFill>
            <a:srgbClr val="C8CA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Rounded Rectangle 9">
            <a:extLst>
              <a:ext uri="{FF2B5EF4-FFF2-40B4-BE49-F238E27FC236}">
                <a16:creationId xmlns:a16="http://schemas.microsoft.com/office/drawing/2014/main" id="{72F84B47-E267-4194-8194-831DB7B5547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23688" y="557784"/>
            <a:ext cx="6584098" cy="5739187"/>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Imagem 1">
            <a:extLst>
              <a:ext uri="{FF2B5EF4-FFF2-40B4-BE49-F238E27FC236}">
                <a16:creationId xmlns:a16="http://schemas.microsoft.com/office/drawing/2014/main" id="{A9304243-8EC3-454D-984A-61F124B61F4D}"/>
              </a:ext>
            </a:extLst>
          </p:cNvPr>
          <p:cNvPicPr>
            <a:picLocks noChangeAspect="1"/>
          </p:cNvPicPr>
          <p:nvPr/>
        </p:nvPicPr>
        <p:blipFill>
          <a:blip r:embed="rId2"/>
          <a:stretch>
            <a:fillRect/>
          </a:stretch>
        </p:blipFill>
        <p:spPr>
          <a:xfrm>
            <a:off x="5192922" y="1535875"/>
            <a:ext cx="6245434" cy="4171950"/>
          </a:xfrm>
          <a:prstGeom prst="rect">
            <a:avLst/>
          </a:prstGeom>
        </p:spPr>
      </p:pic>
    </p:spTree>
    <p:extLst>
      <p:ext uri="{BB962C8B-B14F-4D97-AF65-F5344CB8AC3E}">
        <p14:creationId xmlns:p14="http://schemas.microsoft.com/office/powerpoint/2010/main" val="60439967"/>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6B27BBB-5CA6-4E6A-ABC0-E461BA4EE4CA}"/>
              </a:ext>
            </a:extLst>
          </p:cNvPr>
          <p:cNvSpPr>
            <a:spLocks noGrp="1"/>
          </p:cNvSpPr>
          <p:nvPr>
            <p:ph type="title"/>
          </p:nvPr>
        </p:nvSpPr>
        <p:spPr>
          <a:xfrm>
            <a:off x="648929" y="629266"/>
            <a:ext cx="3505495" cy="1622321"/>
          </a:xfrm>
        </p:spPr>
        <p:txBody>
          <a:bodyPr vert="horz" lIns="91440" tIns="45720" rIns="91440" bIns="45720" rtlCol="0" anchor="ctr">
            <a:normAutofit/>
          </a:bodyPr>
          <a:lstStyle/>
          <a:p>
            <a:pPr marL="6350" marR="635" indent="-6350">
              <a:spcAft>
                <a:spcPts val="0"/>
              </a:spcAft>
            </a:pPr>
            <a:r>
              <a:rPr lang="en-US" kern="1200">
                <a:solidFill>
                  <a:schemeClr val="tx1"/>
                </a:solidFill>
                <a:latin typeface="+mj-lt"/>
                <a:ea typeface="+mj-ea"/>
                <a:cs typeface="+mj-cs"/>
              </a:rPr>
              <a:t>Objetivos da lição: </a:t>
            </a:r>
          </a:p>
        </p:txBody>
      </p:sp>
      <p:sp>
        <p:nvSpPr>
          <p:cNvPr id="4" name="CaixaDeTexto 3">
            <a:extLst>
              <a:ext uri="{FF2B5EF4-FFF2-40B4-BE49-F238E27FC236}">
                <a16:creationId xmlns:a16="http://schemas.microsoft.com/office/drawing/2014/main" id="{6C821855-A4CE-4B75-A7D4-6D6786D07482}"/>
              </a:ext>
            </a:extLst>
          </p:cNvPr>
          <p:cNvSpPr txBox="1"/>
          <p:nvPr/>
        </p:nvSpPr>
        <p:spPr>
          <a:xfrm>
            <a:off x="648931" y="2438400"/>
            <a:ext cx="3505494" cy="3785419"/>
          </a:xfrm>
          <a:prstGeom prst="rect">
            <a:avLst/>
          </a:prstGeom>
        </p:spPr>
        <p:txBody>
          <a:bodyPr vert="horz" lIns="91440" tIns="45720" rIns="91440" bIns="45720" rtlCol="0">
            <a:normAutofit lnSpcReduction="10000"/>
          </a:bodyPr>
          <a:lstStyle/>
          <a:p>
            <a:pPr marL="317500" lvl="1" indent="-259715">
              <a:spcBef>
                <a:spcPts val="825"/>
              </a:spcBef>
              <a:buClr>
                <a:srgbClr val="000099"/>
              </a:buClr>
              <a:buAutoNum type="alphaLcPeriod"/>
              <a:tabLst>
                <a:tab pos="317500" algn="l"/>
                <a:tab pos="318135" algn="l"/>
              </a:tabLst>
            </a:pPr>
            <a:r>
              <a:rPr lang="pt-BR" sz="2800" b="1" spc="-5" dirty="0">
                <a:latin typeface="Calibri"/>
                <a:cs typeface="Calibri"/>
              </a:rPr>
              <a:t>Falar</a:t>
            </a:r>
            <a:r>
              <a:rPr lang="pt-BR" sz="2800" b="1" dirty="0">
                <a:latin typeface="Calibri"/>
                <a:cs typeface="Calibri"/>
              </a:rPr>
              <a:t> que</a:t>
            </a:r>
            <a:r>
              <a:rPr lang="pt-BR" sz="2800" b="1" spc="-5" dirty="0">
                <a:latin typeface="Calibri"/>
                <a:cs typeface="Calibri"/>
              </a:rPr>
              <a:t> Deus</a:t>
            </a:r>
            <a:r>
              <a:rPr lang="pt-BR" sz="2800" b="1" spc="-10" dirty="0">
                <a:latin typeface="Calibri"/>
                <a:cs typeface="Calibri"/>
              </a:rPr>
              <a:t> </a:t>
            </a:r>
            <a:r>
              <a:rPr lang="pt-BR" sz="2800" b="1" dirty="0">
                <a:latin typeface="Calibri"/>
                <a:cs typeface="Calibri"/>
              </a:rPr>
              <a:t>se</a:t>
            </a:r>
            <a:r>
              <a:rPr lang="pt-BR" sz="2800" b="1" spc="-5" dirty="0">
                <a:latin typeface="Calibri"/>
                <a:cs typeface="Calibri"/>
              </a:rPr>
              <a:t> </a:t>
            </a:r>
            <a:r>
              <a:rPr lang="pt-BR" sz="2800" b="1" dirty="0">
                <a:latin typeface="Calibri"/>
                <a:cs typeface="Calibri"/>
              </a:rPr>
              <a:t>alegra</a:t>
            </a:r>
            <a:r>
              <a:rPr lang="pt-BR" sz="2800" b="1" spc="-15" dirty="0">
                <a:latin typeface="Calibri"/>
                <a:cs typeface="Calibri"/>
              </a:rPr>
              <a:t> </a:t>
            </a:r>
            <a:r>
              <a:rPr lang="pt-BR" sz="2800" b="1" dirty="0">
                <a:latin typeface="Calibri"/>
                <a:cs typeface="Calibri"/>
              </a:rPr>
              <a:t>da</a:t>
            </a:r>
            <a:r>
              <a:rPr lang="pt-BR" sz="2800" b="1" spc="-15" dirty="0">
                <a:latin typeface="Calibri"/>
                <a:cs typeface="Calibri"/>
              </a:rPr>
              <a:t> </a:t>
            </a:r>
            <a:r>
              <a:rPr lang="pt-BR" sz="2800" b="1" spc="-5" dirty="0">
                <a:latin typeface="Calibri"/>
                <a:cs typeface="Calibri"/>
              </a:rPr>
              <a:t>humildade</a:t>
            </a:r>
            <a:r>
              <a:rPr lang="pt-BR" sz="2800" b="1" dirty="0">
                <a:latin typeface="Calibri"/>
                <a:cs typeface="Calibri"/>
              </a:rPr>
              <a:t> de</a:t>
            </a:r>
            <a:r>
              <a:rPr lang="pt-BR" sz="2800" b="1" spc="-5" dirty="0">
                <a:latin typeface="Calibri"/>
                <a:cs typeface="Calibri"/>
              </a:rPr>
              <a:t> Seus</a:t>
            </a:r>
            <a:r>
              <a:rPr lang="pt-BR" sz="2800" b="1" spc="-10" dirty="0">
                <a:latin typeface="Calibri"/>
                <a:cs typeface="Calibri"/>
              </a:rPr>
              <a:t> </a:t>
            </a:r>
            <a:r>
              <a:rPr lang="pt-BR" sz="2800" b="1" spc="-5" dirty="0">
                <a:latin typeface="Calibri"/>
                <a:cs typeface="Calibri"/>
              </a:rPr>
              <a:t>servos.</a:t>
            </a:r>
            <a:endParaRPr lang="pt-BR" sz="2800" dirty="0">
              <a:latin typeface="Calibri"/>
              <a:cs typeface="Calibri"/>
            </a:endParaRPr>
          </a:p>
          <a:p>
            <a:pPr marL="317500" lvl="1" indent="-259715">
              <a:spcBef>
                <a:spcPts val="20"/>
              </a:spcBef>
              <a:buClr>
                <a:srgbClr val="000099"/>
              </a:buClr>
              <a:buAutoNum type="alphaLcPeriod"/>
              <a:tabLst>
                <a:tab pos="317500" algn="l"/>
                <a:tab pos="318135" algn="l"/>
              </a:tabLst>
            </a:pPr>
            <a:r>
              <a:rPr lang="pt-BR" sz="2800" b="1" spc="-5" dirty="0">
                <a:latin typeface="Calibri"/>
                <a:cs typeface="Calibri"/>
              </a:rPr>
              <a:t>Ensinar </a:t>
            </a:r>
            <a:r>
              <a:rPr lang="pt-BR" sz="2800" b="1" dirty="0">
                <a:latin typeface="Calibri"/>
                <a:cs typeface="Calibri"/>
              </a:rPr>
              <a:t>que</a:t>
            </a:r>
            <a:r>
              <a:rPr lang="pt-BR" sz="2800" b="1" spc="-5" dirty="0">
                <a:latin typeface="Calibri"/>
                <a:cs typeface="Calibri"/>
              </a:rPr>
              <a:t> Ester</a:t>
            </a:r>
            <a:r>
              <a:rPr lang="pt-BR" sz="2800" b="1" dirty="0">
                <a:latin typeface="Calibri"/>
                <a:cs typeface="Calibri"/>
              </a:rPr>
              <a:t> era</a:t>
            </a:r>
            <a:r>
              <a:rPr lang="pt-BR" sz="2800" b="1" spc="-20" dirty="0">
                <a:latin typeface="Calibri"/>
                <a:cs typeface="Calibri"/>
              </a:rPr>
              <a:t> </a:t>
            </a:r>
            <a:r>
              <a:rPr lang="pt-BR" sz="2800" b="1" dirty="0">
                <a:latin typeface="Calibri"/>
                <a:cs typeface="Calibri"/>
              </a:rPr>
              <a:t>uma</a:t>
            </a:r>
            <a:r>
              <a:rPr lang="pt-BR" sz="2800" b="1" spc="-15" dirty="0">
                <a:latin typeface="Calibri"/>
                <a:cs typeface="Calibri"/>
              </a:rPr>
              <a:t> </a:t>
            </a:r>
            <a:r>
              <a:rPr lang="pt-BR" sz="2800" b="1" spc="-5" dirty="0">
                <a:latin typeface="Calibri"/>
                <a:cs typeface="Calibri"/>
              </a:rPr>
              <a:t>mulher</a:t>
            </a:r>
            <a:r>
              <a:rPr lang="pt-BR" sz="2800" b="1" dirty="0">
                <a:latin typeface="Calibri"/>
                <a:cs typeface="Calibri"/>
              </a:rPr>
              <a:t> </a:t>
            </a:r>
            <a:r>
              <a:rPr lang="pt-BR" sz="2800" b="1" spc="-5" dirty="0">
                <a:latin typeface="Calibri"/>
                <a:cs typeface="Calibri"/>
              </a:rPr>
              <a:t>virtuosa.</a:t>
            </a:r>
            <a:endParaRPr lang="pt-BR" sz="2800" dirty="0">
              <a:latin typeface="Calibri"/>
              <a:cs typeface="Calibri"/>
            </a:endParaRPr>
          </a:p>
          <a:p>
            <a:pPr marL="317500" lvl="1" indent="-259715">
              <a:spcBef>
                <a:spcPts val="20"/>
              </a:spcBef>
              <a:buClr>
                <a:srgbClr val="000099"/>
              </a:buClr>
              <a:buAutoNum type="alphaLcPeriod"/>
              <a:tabLst>
                <a:tab pos="317500" algn="l"/>
                <a:tab pos="318135" algn="l"/>
              </a:tabLst>
            </a:pPr>
            <a:r>
              <a:rPr lang="pt-BR" sz="2800" b="1" spc="-5" dirty="0">
                <a:latin typeface="Calibri"/>
                <a:cs typeface="Calibri"/>
              </a:rPr>
              <a:t>Mostrar</a:t>
            </a:r>
            <a:r>
              <a:rPr lang="pt-BR" sz="2800" b="1" dirty="0">
                <a:latin typeface="Calibri"/>
                <a:cs typeface="Calibri"/>
              </a:rPr>
              <a:t> a</a:t>
            </a:r>
            <a:r>
              <a:rPr lang="pt-BR" sz="2800" b="1" spc="-15" dirty="0">
                <a:latin typeface="Calibri"/>
                <a:cs typeface="Calibri"/>
              </a:rPr>
              <a:t> </a:t>
            </a:r>
            <a:r>
              <a:rPr lang="pt-BR" sz="2800" b="1" dirty="0">
                <a:latin typeface="Calibri"/>
                <a:cs typeface="Calibri"/>
              </a:rPr>
              <a:t>beleza</a:t>
            </a:r>
            <a:r>
              <a:rPr lang="pt-BR" sz="2800" b="1" spc="-15" dirty="0">
                <a:latin typeface="Calibri"/>
                <a:cs typeface="Calibri"/>
              </a:rPr>
              <a:t> </a:t>
            </a:r>
            <a:r>
              <a:rPr lang="pt-BR" sz="2800" b="1" spc="-10" dirty="0">
                <a:latin typeface="Calibri"/>
                <a:cs typeface="Calibri"/>
              </a:rPr>
              <a:t>do</a:t>
            </a:r>
            <a:r>
              <a:rPr lang="pt-BR" sz="2800" b="1" spc="-5" dirty="0">
                <a:latin typeface="Calibri"/>
                <a:cs typeface="Calibri"/>
              </a:rPr>
              <a:t> caráter</a:t>
            </a:r>
            <a:r>
              <a:rPr lang="pt-BR" sz="2800" b="1" dirty="0">
                <a:latin typeface="Calibri"/>
                <a:cs typeface="Calibri"/>
              </a:rPr>
              <a:t> de</a:t>
            </a:r>
            <a:r>
              <a:rPr lang="pt-BR" sz="2800" b="1" spc="-5" dirty="0">
                <a:latin typeface="Calibri"/>
                <a:cs typeface="Calibri"/>
              </a:rPr>
              <a:t> Ester.</a:t>
            </a:r>
            <a:endParaRPr lang="pt-BR" sz="2800" dirty="0">
              <a:latin typeface="Calibri"/>
              <a:cs typeface="Calibri"/>
            </a:endParaRPr>
          </a:p>
        </p:txBody>
      </p:sp>
      <p:sp>
        <p:nvSpPr>
          <p:cNvPr id="71" name="Rectangle 70">
            <a:extLst>
              <a:ext uri="{FF2B5EF4-FFF2-40B4-BE49-F238E27FC236}">
                <a16:creationId xmlns:a16="http://schemas.microsoft.com/office/drawing/2014/main" id="{5E39A796-BE83-48B1-B33F-35C4A32AAB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39056" y="0"/>
            <a:ext cx="7552944" cy="6858000"/>
          </a:xfrm>
          <a:prstGeom prst="rect">
            <a:avLst/>
          </a:prstGeom>
          <a:solidFill>
            <a:srgbClr val="C8CA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Rounded Rectangle 9">
            <a:extLst>
              <a:ext uri="{FF2B5EF4-FFF2-40B4-BE49-F238E27FC236}">
                <a16:creationId xmlns:a16="http://schemas.microsoft.com/office/drawing/2014/main" id="{72F84B47-E267-4194-8194-831DB7B5547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23688" y="557784"/>
            <a:ext cx="6584098" cy="5739187"/>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74" name="Picture 2" descr="Resultado de imagem para objetivos">
            <a:extLst>
              <a:ext uri="{FF2B5EF4-FFF2-40B4-BE49-F238E27FC236}">
                <a16:creationId xmlns:a16="http://schemas.microsoft.com/office/drawing/2014/main" id="{A761D993-C367-4AAD-82B7-6830852C387E}"/>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405862" y="2404091"/>
            <a:ext cx="6019331" cy="2046572"/>
          </a:xfrm>
          <a:prstGeom prst="rect">
            <a:avLst/>
          </a:prstGeom>
          <a:noFill/>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7575835"/>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69" name="Rectangle 68">
            <a:extLst>
              <a:ext uri="{FF2B5EF4-FFF2-40B4-BE49-F238E27FC236}">
                <a16:creationId xmlns:a16="http://schemas.microsoft.com/office/drawing/2014/main" id="{F4C0B10B-D2C4-4A54-AFAD-3D27DF88BB3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1" name="Group 70">
            <a:extLst>
              <a:ext uri="{FF2B5EF4-FFF2-40B4-BE49-F238E27FC236}">
                <a16:creationId xmlns:a16="http://schemas.microsoft.com/office/drawing/2014/main" id="{B6BADB90-C74B-40D6-86DC-503F65FCE8D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09710" y="635715"/>
            <a:ext cx="11142208" cy="2482136"/>
            <a:chOff x="409710" y="635715"/>
            <a:chExt cx="11142208" cy="2482136"/>
          </a:xfrm>
        </p:grpSpPr>
        <p:sp>
          <p:nvSpPr>
            <p:cNvPr id="72" name="Freeform 44">
              <a:extLst>
                <a:ext uri="{FF2B5EF4-FFF2-40B4-BE49-F238E27FC236}">
                  <a16:creationId xmlns:a16="http://schemas.microsoft.com/office/drawing/2014/main" id="{6559431D-1886-4AE0-9B87-9AD2ECAB8439}"/>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1223203" y="635716"/>
              <a:ext cx="328612" cy="1742360"/>
            </a:xfrm>
            <a:custGeom>
              <a:avLst/>
              <a:gdLst>
                <a:gd name="T0" fmla="*/ 207 w 207"/>
                <a:gd name="T1" fmla="*/ 987 h 1114"/>
                <a:gd name="T2" fmla="*/ 0 w 207"/>
                <a:gd name="T3" fmla="*/ 1114 h 1114"/>
                <a:gd name="T4" fmla="*/ 0 w 207"/>
                <a:gd name="T5" fmla="*/ 127 h 1114"/>
                <a:gd name="T6" fmla="*/ 207 w 207"/>
                <a:gd name="T7" fmla="*/ 0 h 1114"/>
                <a:gd name="T8" fmla="*/ 207 w 207"/>
                <a:gd name="T9" fmla="*/ 987 h 1114"/>
              </a:gdLst>
              <a:ahLst/>
              <a:cxnLst>
                <a:cxn ang="0">
                  <a:pos x="T0" y="T1"/>
                </a:cxn>
                <a:cxn ang="0">
                  <a:pos x="T2" y="T3"/>
                </a:cxn>
                <a:cxn ang="0">
                  <a:pos x="T4" y="T5"/>
                </a:cxn>
                <a:cxn ang="0">
                  <a:pos x="T6" y="T7"/>
                </a:cxn>
                <a:cxn ang="0">
                  <a:pos x="T8" y="T9"/>
                </a:cxn>
              </a:cxnLst>
              <a:rect l="0" t="0" r="r" b="b"/>
              <a:pathLst>
                <a:path w="207" h="1114">
                  <a:moveTo>
                    <a:pt x="207" y="987"/>
                  </a:moveTo>
                  <a:lnTo>
                    <a:pt x="0" y="1114"/>
                  </a:lnTo>
                  <a:lnTo>
                    <a:pt x="0" y="127"/>
                  </a:lnTo>
                  <a:lnTo>
                    <a:pt x="207" y="0"/>
                  </a:lnTo>
                  <a:lnTo>
                    <a:pt x="207" y="987"/>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73" name="Freeform 45">
              <a:extLst>
                <a:ext uri="{FF2B5EF4-FFF2-40B4-BE49-F238E27FC236}">
                  <a16:creationId xmlns:a16="http://schemas.microsoft.com/office/drawing/2014/main" id="{373850A5-B04A-4FCD-9E73-EE322167FB31}"/>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409710" y="1022350"/>
              <a:ext cx="709612" cy="2095501"/>
            </a:xfrm>
            <a:custGeom>
              <a:avLst/>
              <a:gdLst>
                <a:gd name="T0" fmla="*/ 447 w 447"/>
                <a:gd name="T1" fmla="*/ 1363 h 1363"/>
                <a:gd name="T2" fmla="*/ 0 w 447"/>
                <a:gd name="T3" fmla="*/ 987 h 1363"/>
                <a:gd name="T4" fmla="*/ 0 w 447"/>
                <a:gd name="T5" fmla="*/ 0 h 1363"/>
                <a:gd name="T6" fmla="*/ 447 w 447"/>
                <a:gd name="T7" fmla="*/ 376 h 1363"/>
                <a:gd name="T8" fmla="*/ 447 w 447"/>
                <a:gd name="T9" fmla="*/ 1363 h 1363"/>
              </a:gdLst>
              <a:ahLst/>
              <a:cxnLst>
                <a:cxn ang="0">
                  <a:pos x="T0" y="T1"/>
                </a:cxn>
                <a:cxn ang="0">
                  <a:pos x="T2" y="T3"/>
                </a:cxn>
                <a:cxn ang="0">
                  <a:pos x="T4" y="T5"/>
                </a:cxn>
                <a:cxn ang="0">
                  <a:pos x="T6" y="T7"/>
                </a:cxn>
                <a:cxn ang="0">
                  <a:pos x="T8" y="T9"/>
                </a:cxn>
              </a:cxnLst>
              <a:rect l="0" t="0" r="r" b="b"/>
              <a:pathLst>
                <a:path w="447" h="1363">
                  <a:moveTo>
                    <a:pt x="447" y="1363"/>
                  </a:moveTo>
                  <a:lnTo>
                    <a:pt x="0" y="987"/>
                  </a:lnTo>
                  <a:lnTo>
                    <a:pt x="0" y="0"/>
                  </a:lnTo>
                  <a:lnTo>
                    <a:pt x="447" y="376"/>
                  </a:lnTo>
                  <a:lnTo>
                    <a:pt x="447" y="1363"/>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74" name="Freeform 46">
              <a:extLst>
                <a:ext uri="{FF2B5EF4-FFF2-40B4-BE49-F238E27FC236}">
                  <a16:creationId xmlns:a16="http://schemas.microsoft.com/office/drawing/2014/main" id="{82C18C67-80FA-4738-AA53-0AF2419F98E0}"/>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409710" y="837744"/>
              <a:ext cx="403225" cy="1705431"/>
            </a:xfrm>
            <a:custGeom>
              <a:avLst/>
              <a:gdLst>
                <a:gd name="T0" fmla="*/ 254 w 254"/>
                <a:gd name="T1" fmla="*/ 987 h 1109"/>
                <a:gd name="T2" fmla="*/ 0 w 254"/>
                <a:gd name="T3" fmla="*/ 1109 h 1109"/>
                <a:gd name="T4" fmla="*/ 0 w 254"/>
                <a:gd name="T5" fmla="*/ 119 h 1109"/>
                <a:gd name="T6" fmla="*/ 254 w 254"/>
                <a:gd name="T7" fmla="*/ 0 h 1109"/>
                <a:gd name="T8" fmla="*/ 254 w 254"/>
                <a:gd name="T9" fmla="*/ 987 h 1109"/>
              </a:gdLst>
              <a:ahLst/>
              <a:cxnLst>
                <a:cxn ang="0">
                  <a:pos x="T0" y="T1"/>
                </a:cxn>
                <a:cxn ang="0">
                  <a:pos x="T2" y="T3"/>
                </a:cxn>
                <a:cxn ang="0">
                  <a:pos x="T4" y="T5"/>
                </a:cxn>
                <a:cxn ang="0">
                  <a:pos x="T6" y="T7"/>
                </a:cxn>
                <a:cxn ang="0">
                  <a:pos x="T8" y="T9"/>
                </a:cxn>
              </a:cxnLst>
              <a:rect l="0" t="0" r="r" b="b"/>
              <a:pathLst>
                <a:path w="254" h="1109">
                  <a:moveTo>
                    <a:pt x="254" y="987"/>
                  </a:moveTo>
                  <a:lnTo>
                    <a:pt x="0" y="1109"/>
                  </a:lnTo>
                  <a:lnTo>
                    <a:pt x="0" y="119"/>
                  </a:lnTo>
                  <a:lnTo>
                    <a:pt x="254" y="0"/>
                  </a:lnTo>
                  <a:lnTo>
                    <a:pt x="254" y="98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75" name="Freeform 47">
              <a:extLst>
                <a:ext uri="{FF2B5EF4-FFF2-40B4-BE49-F238E27FC236}">
                  <a16:creationId xmlns:a16="http://schemas.microsoft.com/office/drawing/2014/main" id="{48543B1A-8BF5-4C63-8404-41B2EA70B33E}"/>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644660" y="640894"/>
              <a:ext cx="168275" cy="1713195"/>
            </a:xfrm>
            <a:custGeom>
              <a:avLst/>
              <a:gdLst>
                <a:gd name="T0" fmla="*/ 106 w 106"/>
                <a:gd name="T1" fmla="*/ 1114 h 1114"/>
                <a:gd name="T2" fmla="*/ 0 w 106"/>
                <a:gd name="T3" fmla="*/ 1005 h 1114"/>
                <a:gd name="T4" fmla="*/ 0 w 106"/>
                <a:gd name="T5" fmla="*/ 0 h 1114"/>
                <a:gd name="T6" fmla="*/ 106 w 106"/>
                <a:gd name="T7" fmla="*/ 110 h 1114"/>
                <a:gd name="T8" fmla="*/ 106 w 106"/>
                <a:gd name="T9" fmla="*/ 1114 h 1114"/>
              </a:gdLst>
              <a:ahLst/>
              <a:cxnLst>
                <a:cxn ang="0">
                  <a:pos x="T0" y="T1"/>
                </a:cxn>
                <a:cxn ang="0">
                  <a:pos x="T2" y="T3"/>
                </a:cxn>
                <a:cxn ang="0">
                  <a:pos x="T4" y="T5"/>
                </a:cxn>
                <a:cxn ang="0">
                  <a:pos x="T6" y="T7"/>
                </a:cxn>
                <a:cxn ang="0">
                  <a:pos x="T8" y="T9"/>
                </a:cxn>
              </a:cxnLst>
              <a:rect l="0" t="0" r="r" b="b"/>
              <a:pathLst>
                <a:path w="106" h="1114">
                  <a:moveTo>
                    <a:pt x="106" y="1114"/>
                  </a:moveTo>
                  <a:lnTo>
                    <a:pt x="0" y="1005"/>
                  </a:lnTo>
                  <a:lnTo>
                    <a:pt x="0" y="0"/>
                  </a:lnTo>
                  <a:lnTo>
                    <a:pt x="106" y="110"/>
                  </a:lnTo>
                  <a:lnTo>
                    <a:pt x="106" y="1114"/>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76" name="Rectangle 75">
              <a:extLst>
                <a:ext uri="{FF2B5EF4-FFF2-40B4-BE49-F238E27FC236}">
                  <a16:creationId xmlns:a16="http://schemas.microsoft.com/office/drawing/2014/main" id="{92DF5096-E051-498C-A3ED-CBA77A813AAC}"/>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644055" y="635715"/>
              <a:ext cx="10907863" cy="1541457"/>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4" name="Título 3">
            <a:extLst>
              <a:ext uri="{FF2B5EF4-FFF2-40B4-BE49-F238E27FC236}">
                <a16:creationId xmlns:a16="http://schemas.microsoft.com/office/drawing/2014/main" id="{EECF9FCD-B812-4805-B18F-25CB27DE4E45}"/>
              </a:ext>
            </a:extLst>
          </p:cNvPr>
          <p:cNvSpPr>
            <a:spLocks noGrp="1"/>
          </p:cNvSpPr>
          <p:nvPr>
            <p:ph type="title"/>
          </p:nvPr>
        </p:nvSpPr>
        <p:spPr>
          <a:xfrm>
            <a:off x="1047280" y="759805"/>
            <a:ext cx="10306520" cy="1325563"/>
          </a:xfrm>
        </p:spPr>
        <p:txBody>
          <a:bodyPr vert="horz" lIns="91440" tIns="45720" rIns="91440" bIns="45720" rtlCol="0" anchor="ctr">
            <a:normAutofit/>
          </a:bodyPr>
          <a:lstStyle/>
          <a:p>
            <a:r>
              <a:rPr lang="pt-BR" sz="4000" dirty="0">
                <a:solidFill>
                  <a:schemeClr val="bg1"/>
                </a:solidFill>
                <a:cs typeface="Calibri Light"/>
              </a:rPr>
              <a:t>TEXTO</a:t>
            </a:r>
            <a:r>
              <a:rPr lang="pt-BR" sz="4000" spc="-50" dirty="0">
                <a:solidFill>
                  <a:schemeClr val="bg1"/>
                </a:solidFill>
                <a:cs typeface="Calibri Light"/>
              </a:rPr>
              <a:t> </a:t>
            </a:r>
            <a:r>
              <a:rPr lang="pt-BR" sz="4000" spc="-5" dirty="0">
                <a:solidFill>
                  <a:schemeClr val="bg1"/>
                </a:solidFill>
                <a:cs typeface="Calibri Light"/>
              </a:rPr>
              <a:t>BASE</a:t>
            </a:r>
            <a:br>
              <a:rPr lang="pt-BR" sz="4000" dirty="0">
                <a:solidFill>
                  <a:schemeClr val="bg1"/>
                </a:solidFill>
                <a:cs typeface="Calibri Light"/>
              </a:rPr>
            </a:br>
            <a:endParaRPr lang="en-US" sz="4000" dirty="0">
              <a:solidFill>
                <a:schemeClr val="bg1"/>
              </a:solidFill>
            </a:endParaRPr>
          </a:p>
        </p:txBody>
      </p:sp>
      <p:pic>
        <p:nvPicPr>
          <p:cNvPr id="6" name="Imagem 5" descr="Texto&#10;&#10;Descrição gerada automaticamente">
            <a:extLst>
              <a:ext uri="{FF2B5EF4-FFF2-40B4-BE49-F238E27FC236}">
                <a16:creationId xmlns:a16="http://schemas.microsoft.com/office/drawing/2014/main" id="{F70626CE-2F7E-4B40-8420-52BAFE4399B0}"/>
              </a:ext>
            </a:extLst>
          </p:cNvPr>
          <p:cNvPicPr>
            <a:picLocks noChangeAspect="1"/>
          </p:cNvPicPr>
          <p:nvPr/>
        </p:nvPicPr>
        <p:blipFill rotWithShape="1">
          <a:blip r:embed="rId2">
            <a:extLst>
              <a:ext uri="{28A0092B-C50C-407E-A947-70E740481C1C}">
                <a14:useLocalDpi xmlns:a14="http://schemas.microsoft.com/office/drawing/2010/main" val="0"/>
              </a:ext>
            </a:extLst>
          </a:blip>
          <a:srcRect l="1728" r="6942" b="-2"/>
          <a:stretch/>
        </p:blipFill>
        <p:spPr>
          <a:xfrm>
            <a:off x="7627434" y="2492376"/>
            <a:ext cx="3273862" cy="3563372"/>
          </a:xfrm>
          <a:prstGeom prst="rect">
            <a:avLst/>
          </a:prstGeom>
        </p:spPr>
      </p:pic>
      <p:pic>
        <p:nvPicPr>
          <p:cNvPr id="43" name="Imagem 42" descr="Uma imagem contendo Diagrama&#10;&#10;Descrição gerada automaticamente">
            <a:extLst>
              <a:ext uri="{FF2B5EF4-FFF2-40B4-BE49-F238E27FC236}">
                <a16:creationId xmlns:a16="http://schemas.microsoft.com/office/drawing/2014/main" id="{A3351CA6-1FE2-4882-B1F9-83F0ED07156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8872" y="97348"/>
            <a:ext cx="1244819" cy="1095750"/>
          </a:xfrm>
          <a:prstGeom prst="rect">
            <a:avLst/>
          </a:prstGeom>
        </p:spPr>
      </p:pic>
      <p:sp>
        <p:nvSpPr>
          <p:cNvPr id="14" name="CaixaDeTexto 13">
            <a:extLst>
              <a:ext uri="{FF2B5EF4-FFF2-40B4-BE49-F238E27FC236}">
                <a16:creationId xmlns:a16="http://schemas.microsoft.com/office/drawing/2014/main" id="{557CEAF1-0B8D-42B7-BEBF-F9170E1F18A6}"/>
              </a:ext>
            </a:extLst>
          </p:cNvPr>
          <p:cNvSpPr txBox="1"/>
          <p:nvPr/>
        </p:nvSpPr>
        <p:spPr>
          <a:xfrm>
            <a:off x="644055" y="2900961"/>
            <a:ext cx="6094140" cy="3416320"/>
          </a:xfrm>
          <a:prstGeom prst="rect">
            <a:avLst/>
          </a:prstGeom>
          <a:noFill/>
        </p:spPr>
        <p:txBody>
          <a:bodyPr wrap="square">
            <a:spAutoFit/>
          </a:bodyPr>
          <a:lstStyle/>
          <a:p>
            <a:r>
              <a:rPr lang="pt-BR" dirty="0"/>
              <a:t>IV. TEXTO BASE</a:t>
            </a:r>
          </a:p>
          <a:p>
            <a:r>
              <a:rPr lang="pt-BR" dirty="0"/>
              <a:t>Ester 2</a:t>
            </a:r>
          </a:p>
          <a:p>
            <a:endParaRPr lang="pt-BR" dirty="0"/>
          </a:p>
          <a:p>
            <a:r>
              <a:rPr lang="pt-BR" dirty="0"/>
              <a:t>(08) Sucedeu, pois, que divulgando-se o mandado do rei e a sua lei e ajuntando-se muitas moças na  fortaleza de </a:t>
            </a:r>
            <a:r>
              <a:rPr lang="pt-BR" dirty="0" err="1"/>
              <a:t>Susã</a:t>
            </a:r>
            <a:r>
              <a:rPr lang="pt-BR" dirty="0"/>
              <a:t>, debaixo da mão de </a:t>
            </a:r>
            <a:r>
              <a:rPr lang="pt-BR" dirty="0" err="1"/>
              <a:t>Hegai</a:t>
            </a:r>
            <a:r>
              <a:rPr lang="pt-BR" dirty="0"/>
              <a:t>, também levaram Ester à casa do rei, debaixo da mão de  </a:t>
            </a:r>
            <a:r>
              <a:rPr lang="pt-BR" dirty="0" err="1"/>
              <a:t>Hegai</a:t>
            </a:r>
            <a:r>
              <a:rPr lang="pt-BR" dirty="0"/>
              <a:t>, guarda das mulheres.</a:t>
            </a:r>
          </a:p>
          <a:p>
            <a:r>
              <a:rPr lang="pt-BR" dirty="0"/>
              <a:t>(10) Ester, porém, não declarou o seu povo e a sua parentela, porque Mardoqueu lhe tinha ordenado que  o não declarasse.</a:t>
            </a:r>
          </a:p>
          <a:p>
            <a:r>
              <a:rPr lang="pt-BR" dirty="0"/>
              <a:t>(16) Assim, foi levada Ester ao rei Assuero, à sua casa real, no décimo mês, que é o mês de </a:t>
            </a:r>
            <a:r>
              <a:rPr lang="pt-BR" dirty="0" err="1"/>
              <a:t>tebete</a:t>
            </a:r>
            <a:r>
              <a:rPr lang="pt-BR" dirty="0"/>
              <a:t>, no</a:t>
            </a:r>
          </a:p>
          <a:p>
            <a:r>
              <a:rPr lang="pt-BR" dirty="0"/>
              <a:t>sétimo ano do seu reinado.</a:t>
            </a:r>
          </a:p>
        </p:txBody>
      </p:sp>
    </p:spTree>
    <p:extLst>
      <p:ext uri="{BB962C8B-B14F-4D97-AF65-F5344CB8AC3E}">
        <p14:creationId xmlns:p14="http://schemas.microsoft.com/office/powerpoint/2010/main" val="62076750"/>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9" name="Rectangle 88">
            <a:extLst>
              <a:ext uri="{FF2B5EF4-FFF2-40B4-BE49-F238E27FC236}">
                <a16:creationId xmlns:a16="http://schemas.microsoft.com/office/drawing/2014/main" id="{201CC55D-ED54-4C5C-95E6-10947BD110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8842D001-D11E-4690-B628-4D86FD3CA319}"/>
              </a:ext>
            </a:extLst>
          </p:cNvPr>
          <p:cNvSpPr>
            <a:spLocks noGrp="1"/>
          </p:cNvSpPr>
          <p:nvPr>
            <p:ph type="title"/>
          </p:nvPr>
        </p:nvSpPr>
        <p:spPr>
          <a:xfrm>
            <a:off x="589560" y="856180"/>
            <a:ext cx="4560584" cy="1128068"/>
          </a:xfrm>
        </p:spPr>
        <p:txBody>
          <a:bodyPr vert="horz" lIns="91440" tIns="45720" rIns="91440" bIns="45720" rtlCol="0" anchor="ctr">
            <a:normAutofit/>
          </a:bodyPr>
          <a:lstStyle/>
          <a:p>
            <a:r>
              <a:rPr lang="en-US" sz="4000" spc="-5"/>
              <a:t>Introdução	</a:t>
            </a:r>
            <a:endParaRPr lang="en-US" sz="4000"/>
          </a:p>
        </p:txBody>
      </p:sp>
      <p:grpSp>
        <p:nvGrpSpPr>
          <p:cNvPr id="91" name="Group 90">
            <a:extLst>
              <a:ext uri="{FF2B5EF4-FFF2-40B4-BE49-F238E27FC236}">
                <a16:creationId xmlns:a16="http://schemas.microsoft.com/office/drawing/2014/main" id="{1DE889C7-FAD6-4397-98E2-05D50348445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1083484"/>
            <a:ext cx="355196" cy="673460"/>
            <a:chOff x="0" y="823811"/>
            <a:chExt cx="355196" cy="673460"/>
          </a:xfrm>
        </p:grpSpPr>
        <p:sp>
          <p:nvSpPr>
            <p:cNvPr id="92" name="Rectangle 91">
              <a:extLst>
                <a:ext uri="{FF2B5EF4-FFF2-40B4-BE49-F238E27FC236}">
                  <a16:creationId xmlns:a16="http://schemas.microsoft.com/office/drawing/2014/main" id="{F399A70F-F8CD-4992-9EF5-6CF15472E73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823811"/>
              <a:ext cx="87363" cy="6734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Rectangle 92">
              <a:extLst>
                <a:ext uri="{FF2B5EF4-FFF2-40B4-BE49-F238E27FC236}">
                  <a16:creationId xmlns:a16="http://schemas.microsoft.com/office/drawing/2014/main" id="{48F4FEDC-6D80-458C-A665-075D9B9500F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59341" y="823811"/>
              <a:ext cx="195855" cy="6734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5" name="Rectangle 94">
            <a:extLst>
              <a:ext uri="{FF2B5EF4-FFF2-40B4-BE49-F238E27FC236}">
                <a16:creationId xmlns:a16="http://schemas.microsoft.com/office/drawing/2014/main" id="{3873B707-463F-40B0-8227-E8CC6C67EB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65085" y="2090569"/>
            <a:ext cx="4297680" cy="2743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aixaDeTexto 9">
            <a:extLst>
              <a:ext uri="{FF2B5EF4-FFF2-40B4-BE49-F238E27FC236}">
                <a16:creationId xmlns:a16="http://schemas.microsoft.com/office/drawing/2014/main" id="{71DF8D5E-8ACA-4F1B-B3E6-E73FC5DC20FF}"/>
              </a:ext>
            </a:extLst>
          </p:cNvPr>
          <p:cNvSpPr txBox="1"/>
          <p:nvPr/>
        </p:nvSpPr>
        <p:spPr>
          <a:xfrm>
            <a:off x="590719" y="2330505"/>
            <a:ext cx="4559425" cy="3979585"/>
          </a:xfrm>
          <a:prstGeom prst="rect">
            <a:avLst/>
          </a:prstGeom>
        </p:spPr>
        <p:txBody>
          <a:bodyPr vert="horz" lIns="91440" tIns="45720" rIns="91440" bIns="45720" rtlCol="0" anchor="ctr">
            <a:normAutofit/>
          </a:bodyPr>
          <a:lstStyle/>
          <a:p>
            <a:pPr indent="-228600">
              <a:lnSpc>
                <a:spcPct val="90000"/>
              </a:lnSpc>
              <a:spcAft>
                <a:spcPts val="600"/>
              </a:spcAft>
              <a:buFont typeface="Arial" panose="020B0604020202020204" pitchFamily="34" charset="0"/>
              <a:buChar char="•"/>
            </a:pPr>
            <a:r>
              <a:rPr lang="en-US" sz="2000" dirty="0" err="1"/>
              <a:t>Introdução</a:t>
            </a:r>
            <a:r>
              <a:rPr lang="en-US" sz="2000" dirty="0"/>
              <a:t>.	O </a:t>
            </a:r>
            <a:r>
              <a:rPr lang="en-US" sz="2000" dirty="0" err="1"/>
              <a:t>tema</a:t>
            </a:r>
            <a:r>
              <a:rPr lang="en-US" sz="2000" dirty="0"/>
              <a:t> </a:t>
            </a:r>
            <a:r>
              <a:rPr lang="en-US" sz="2000" dirty="0" err="1"/>
              <a:t>desta</a:t>
            </a:r>
            <a:r>
              <a:rPr lang="en-US" sz="2000" dirty="0"/>
              <a:t> </a:t>
            </a:r>
            <a:r>
              <a:rPr lang="en-US" sz="2000" dirty="0" err="1"/>
              <a:t>lição</a:t>
            </a:r>
            <a:r>
              <a:rPr lang="en-US" sz="2000" dirty="0"/>
              <a:t> é: Uma </a:t>
            </a:r>
            <a:r>
              <a:rPr lang="en-US" sz="2000" dirty="0" err="1"/>
              <a:t>serva</a:t>
            </a:r>
            <a:r>
              <a:rPr lang="en-US" sz="2000" dirty="0"/>
              <a:t> de </a:t>
            </a:r>
            <a:r>
              <a:rPr lang="en-US" sz="2000" dirty="0" err="1"/>
              <a:t>coragem</a:t>
            </a:r>
            <a:r>
              <a:rPr lang="en-US" sz="2000" dirty="0"/>
              <a:t>.</a:t>
            </a:r>
          </a:p>
          <a:p>
            <a:pPr indent="-228600">
              <a:lnSpc>
                <a:spcPct val="90000"/>
              </a:lnSpc>
              <a:spcAft>
                <a:spcPts val="600"/>
              </a:spcAft>
              <a:buFont typeface="Arial" panose="020B0604020202020204" pitchFamily="34" charset="0"/>
              <a:buChar char="•"/>
            </a:pPr>
            <a:r>
              <a:rPr lang="en-US" sz="2000" dirty="0"/>
              <a:t>Ester, </a:t>
            </a:r>
            <a:r>
              <a:rPr lang="en-US" sz="2000" dirty="0" err="1"/>
              <a:t>mesmo</a:t>
            </a:r>
            <a:r>
              <a:rPr lang="en-US" sz="2000" dirty="0"/>
              <a:t> </a:t>
            </a:r>
            <a:r>
              <a:rPr lang="en-US" sz="2000" dirty="0" err="1"/>
              <a:t>em</a:t>
            </a:r>
            <a:r>
              <a:rPr lang="en-US" sz="2000" dirty="0"/>
              <a:t> terra </a:t>
            </a:r>
            <a:r>
              <a:rPr lang="en-US" sz="2000" dirty="0" err="1"/>
              <a:t>estranha</a:t>
            </a:r>
            <a:r>
              <a:rPr lang="en-US" sz="2000" dirty="0"/>
              <a:t>, </a:t>
            </a:r>
            <a:r>
              <a:rPr lang="en-US" sz="2000" dirty="0" err="1"/>
              <a:t>demonstrou</a:t>
            </a:r>
            <a:r>
              <a:rPr lang="en-US" sz="2000" dirty="0"/>
              <a:t> que </a:t>
            </a:r>
            <a:r>
              <a:rPr lang="en-US" sz="2000" dirty="0" err="1"/>
              <a:t>possuía</a:t>
            </a:r>
            <a:r>
              <a:rPr lang="en-US" sz="2000" dirty="0"/>
              <a:t> um </a:t>
            </a:r>
            <a:r>
              <a:rPr lang="en-US" sz="2000" dirty="0" err="1"/>
              <a:t>sólido</a:t>
            </a:r>
            <a:r>
              <a:rPr lang="en-US" sz="2000" dirty="0"/>
              <a:t> </a:t>
            </a:r>
            <a:r>
              <a:rPr lang="en-US" sz="2000" dirty="0" err="1"/>
              <a:t>sistema</a:t>
            </a:r>
            <a:r>
              <a:rPr lang="en-US" sz="2000" dirty="0"/>
              <a:t> de </a:t>
            </a:r>
            <a:r>
              <a:rPr lang="en-US" sz="2000" dirty="0" err="1"/>
              <a:t>crenças</a:t>
            </a:r>
            <a:r>
              <a:rPr lang="en-US" sz="2000" dirty="0"/>
              <a:t> e </a:t>
            </a:r>
            <a:r>
              <a:rPr lang="en-US" sz="2000" dirty="0" err="1"/>
              <a:t>valores</a:t>
            </a:r>
            <a:r>
              <a:rPr lang="en-US" sz="2000" dirty="0"/>
              <a:t> </a:t>
            </a:r>
            <a:r>
              <a:rPr lang="en-US" sz="2000" dirty="0" err="1"/>
              <a:t>refletidos</a:t>
            </a:r>
            <a:r>
              <a:rPr lang="en-US" sz="2000" dirty="0"/>
              <a:t>  </a:t>
            </a:r>
            <a:r>
              <a:rPr lang="en-US" sz="2000" dirty="0" err="1"/>
              <a:t>ao</a:t>
            </a:r>
            <a:r>
              <a:rPr lang="en-US" sz="2000" dirty="0"/>
              <a:t> lidar com </a:t>
            </a:r>
            <a:r>
              <a:rPr lang="en-US" sz="2000" dirty="0" err="1"/>
              <a:t>diversas</a:t>
            </a:r>
            <a:r>
              <a:rPr lang="en-US" sz="2000" dirty="0"/>
              <a:t> </a:t>
            </a:r>
            <a:r>
              <a:rPr lang="en-US" sz="2000" dirty="0" err="1"/>
              <a:t>situações</a:t>
            </a:r>
            <a:r>
              <a:rPr lang="en-US" sz="2000" dirty="0"/>
              <a:t>. Que </a:t>
            </a:r>
            <a:r>
              <a:rPr lang="en-US" sz="2000" dirty="0" err="1"/>
              <a:t>possamos</a:t>
            </a:r>
            <a:r>
              <a:rPr lang="en-US" sz="2000" dirty="0"/>
              <a:t> </a:t>
            </a:r>
            <a:r>
              <a:rPr lang="en-US" sz="2000" dirty="0" err="1"/>
              <a:t>aprender</a:t>
            </a:r>
            <a:r>
              <a:rPr lang="en-US" sz="2000" dirty="0"/>
              <a:t> com Ester a </a:t>
            </a:r>
            <a:r>
              <a:rPr lang="en-US" sz="2000" dirty="0" err="1"/>
              <a:t>termos</a:t>
            </a:r>
            <a:r>
              <a:rPr lang="en-US" sz="2000" dirty="0"/>
              <a:t> </a:t>
            </a:r>
            <a:r>
              <a:rPr lang="en-US" sz="2000" dirty="0" err="1"/>
              <a:t>uma</a:t>
            </a:r>
            <a:r>
              <a:rPr lang="en-US" sz="2000" dirty="0"/>
              <a:t> </a:t>
            </a:r>
            <a:r>
              <a:rPr lang="en-US" sz="2000" dirty="0" err="1"/>
              <a:t>conduta</a:t>
            </a:r>
            <a:r>
              <a:rPr lang="en-US" sz="2000" dirty="0"/>
              <a:t> de </a:t>
            </a:r>
            <a:r>
              <a:rPr lang="en-US" sz="2000" dirty="0" err="1"/>
              <a:t>fé</a:t>
            </a:r>
            <a:r>
              <a:rPr lang="en-US" sz="2000" dirty="0"/>
              <a:t>, </a:t>
            </a:r>
            <a:r>
              <a:rPr lang="en-US" sz="2000" dirty="0" err="1"/>
              <a:t>vivendo</a:t>
            </a:r>
            <a:r>
              <a:rPr lang="en-US" sz="2000" dirty="0"/>
              <a:t>  </a:t>
            </a:r>
            <a:r>
              <a:rPr lang="en-US" sz="2000" dirty="0" err="1"/>
              <a:t>não</a:t>
            </a:r>
            <a:r>
              <a:rPr lang="en-US" sz="2000" dirty="0"/>
              <a:t> de </a:t>
            </a:r>
            <a:r>
              <a:rPr lang="en-US" sz="2000" dirty="0" err="1"/>
              <a:t>acordo</a:t>
            </a:r>
            <a:r>
              <a:rPr lang="en-US" sz="2000" dirty="0"/>
              <a:t> com o </a:t>
            </a:r>
            <a:r>
              <a:rPr lang="en-US" sz="2000" dirty="0" err="1"/>
              <a:t>mundo</a:t>
            </a:r>
            <a:r>
              <a:rPr lang="en-US" sz="2000" dirty="0"/>
              <a:t>, mas de </a:t>
            </a:r>
            <a:r>
              <a:rPr lang="en-US" sz="2000" dirty="0" err="1"/>
              <a:t>acordo</a:t>
            </a:r>
            <a:r>
              <a:rPr lang="en-US" sz="2000" dirty="0"/>
              <a:t> com a </a:t>
            </a:r>
            <a:r>
              <a:rPr lang="en-US" sz="2000" dirty="0" err="1"/>
              <a:t>vontade</a:t>
            </a:r>
            <a:r>
              <a:rPr lang="en-US" sz="2000" dirty="0"/>
              <a:t> de Deus.</a:t>
            </a:r>
          </a:p>
        </p:txBody>
      </p:sp>
      <p:sp>
        <p:nvSpPr>
          <p:cNvPr id="97" name="Rectangle 96">
            <a:extLst>
              <a:ext uri="{FF2B5EF4-FFF2-40B4-BE49-F238E27FC236}">
                <a16:creationId xmlns:a16="http://schemas.microsoft.com/office/drawing/2014/main" id="{C13237C8-E62C-4F0D-A318-BD6FB6C2D1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0697670" y="0"/>
            <a:ext cx="149433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Rectangle 98">
            <a:extLst>
              <a:ext uri="{FF2B5EF4-FFF2-40B4-BE49-F238E27FC236}">
                <a16:creationId xmlns:a16="http://schemas.microsoft.com/office/drawing/2014/main" id="{19C9EAEA-39D0-4B0E-A0EB-51E7B2674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810" y="513853"/>
            <a:ext cx="6009366" cy="5834577"/>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Imagem 3" descr="Xícara e pires na mesa">
            <a:extLst>
              <a:ext uri="{FF2B5EF4-FFF2-40B4-BE49-F238E27FC236}">
                <a16:creationId xmlns:a16="http://schemas.microsoft.com/office/drawing/2014/main" id="{B42599AA-A4CF-4F33-BA33-CF9EF33B3BDB}"/>
              </a:ext>
            </a:extLst>
          </p:cNvPr>
          <p:cNvPicPr>
            <a:picLocks noChangeAspect="1"/>
          </p:cNvPicPr>
          <p:nvPr/>
        </p:nvPicPr>
        <p:blipFill rotWithShape="1">
          <a:blip r:embed="rId2">
            <a:extLst>
              <a:ext uri="{28A0092B-C50C-407E-A947-70E740481C1C}">
                <a14:useLocalDpi xmlns:a14="http://schemas.microsoft.com/office/drawing/2010/main" val="0"/>
              </a:ext>
            </a:extLst>
          </a:blip>
          <a:srcRect l="19420" r="11723" b="1"/>
          <a:stretch/>
        </p:blipFill>
        <p:spPr>
          <a:xfrm>
            <a:off x="5977788" y="799352"/>
            <a:ext cx="5425410" cy="5259296"/>
          </a:xfrm>
          <a:prstGeom prst="rect">
            <a:avLst/>
          </a:prstGeom>
        </p:spPr>
      </p:pic>
    </p:spTree>
    <p:extLst>
      <p:ext uri="{BB962C8B-B14F-4D97-AF65-F5344CB8AC3E}">
        <p14:creationId xmlns:p14="http://schemas.microsoft.com/office/powerpoint/2010/main" val="2626082440"/>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4" name="Rectangle 33">
            <a:extLst>
              <a:ext uri="{FF2B5EF4-FFF2-40B4-BE49-F238E27FC236}">
                <a16:creationId xmlns:a16="http://schemas.microsoft.com/office/drawing/2014/main" id="{8FC9BE17-9A7B-462D-AE50-3D87773873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Imagem 8" descr="Desenho de uma pessoa&#10;&#10;Descrição gerada automaticamente com confiança média">
            <a:extLst>
              <a:ext uri="{FF2B5EF4-FFF2-40B4-BE49-F238E27FC236}">
                <a16:creationId xmlns:a16="http://schemas.microsoft.com/office/drawing/2014/main" id="{ED9C7E94-7099-41F0-A7B3-531FD8FED422}"/>
              </a:ext>
            </a:extLst>
          </p:cNvPr>
          <p:cNvPicPr>
            <a:picLocks noChangeAspect="1"/>
          </p:cNvPicPr>
          <p:nvPr/>
        </p:nvPicPr>
        <p:blipFill rotWithShape="1">
          <a:blip r:embed="rId2">
            <a:extLst>
              <a:ext uri="{28A0092B-C50C-407E-A947-70E740481C1C}">
                <a14:useLocalDpi xmlns:a14="http://schemas.microsoft.com/office/drawing/2010/main" val="0"/>
              </a:ext>
            </a:extLst>
          </a:blip>
          <a:srcRect l="11113" r="24158" b="8961"/>
          <a:stretch/>
        </p:blipFill>
        <p:spPr>
          <a:xfrm>
            <a:off x="3523488" y="10"/>
            <a:ext cx="8668512" cy="6857990"/>
          </a:xfrm>
          <a:prstGeom prst="rect">
            <a:avLst/>
          </a:prstGeom>
        </p:spPr>
      </p:pic>
      <p:sp>
        <p:nvSpPr>
          <p:cNvPr id="36" name="Rectangle 35">
            <a:extLst>
              <a:ext uri="{FF2B5EF4-FFF2-40B4-BE49-F238E27FC236}">
                <a16:creationId xmlns:a16="http://schemas.microsoft.com/office/drawing/2014/main" id="{3EBE8569-6AEC-4B8C-8D53-2DE337CDBA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9756601" cy="6858000"/>
          </a:xfrm>
          <a:prstGeom prst="rect">
            <a:avLst/>
          </a:prstGeom>
          <a:gradFill>
            <a:gsLst>
              <a:gs pos="58000">
                <a:schemeClr val="bg1"/>
              </a:gs>
              <a:gs pos="35000">
                <a:schemeClr val="bg1">
                  <a:alpha val="78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ítulo 1">
            <a:extLst>
              <a:ext uri="{FF2B5EF4-FFF2-40B4-BE49-F238E27FC236}">
                <a16:creationId xmlns:a16="http://schemas.microsoft.com/office/drawing/2014/main" id="{89B044A8-48A5-419C-B6EA-1B4A5E29102A}"/>
              </a:ext>
            </a:extLst>
          </p:cNvPr>
          <p:cNvSpPr>
            <a:spLocks noGrp="1"/>
          </p:cNvSpPr>
          <p:nvPr>
            <p:ph type="title"/>
          </p:nvPr>
        </p:nvSpPr>
        <p:spPr>
          <a:xfrm>
            <a:off x="371094" y="1161288"/>
            <a:ext cx="3438144" cy="1124712"/>
          </a:xfrm>
        </p:spPr>
        <p:txBody>
          <a:bodyPr vert="horz" lIns="91440" tIns="45720" rIns="91440" bIns="45720" rtlCol="0" anchor="b">
            <a:normAutofit/>
          </a:bodyPr>
          <a:lstStyle/>
          <a:p>
            <a:r>
              <a:rPr lang="en-US" sz="2800"/>
              <a:t>Subsidio ao professor</a:t>
            </a:r>
          </a:p>
        </p:txBody>
      </p:sp>
      <p:sp>
        <p:nvSpPr>
          <p:cNvPr id="38" name="Rectangle 37">
            <a:extLst>
              <a:ext uri="{FF2B5EF4-FFF2-40B4-BE49-F238E27FC236}">
                <a16:creationId xmlns:a16="http://schemas.microsoft.com/office/drawing/2014/main" id="{55D4142C-5077-457F-A6AD-3FECFDB396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62559" y="605790"/>
            <a:ext cx="73152" cy="548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40" name="Rectangle 39">
            <a:extLst>
              <a:ext uri="{FF2B5EF4-FFF2-40B4-BE49-F238E27FC236}">
                <a16:creationId xmlns:a16="http://schemas.microsoft.com/office/drawing/2014/main" id="{7A5F0580-5EE9-419F-96EE-B6529EF6E7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8244" y="2443480"/>
            <a:ext cx="3300984" cy="9144"/>
          </a:xfrm>
          <a:prstGeom prst="rect">
            <a:avLst/>
          </a:prstGeom>
          <a:solidFill>
            <a:srgbClr val="D5D5D5"/>
          </a:solidFill>
          <a:ln w="3175">
            <a:solidFill>
              <a:srgbClr val="D5D5D5"/>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Retângulo 2">
            <a:extLst>
              <a:ext uri="{FF2B5EF4-FFF2-40B4-BE49-F238E27FC236}">
                <a16:creationId xmlns:a16="http://schemas.microsoft.com/office/drawing/2014/main" id="{82AD18AF-3EC8-4A98-BAFB-C9DE7F23A137}"/>
              </a:ext>
            </a:extLst>
          </p:cNvPr>
          <p:cNvSpPr/>
          <p:nvPr/>
        </p:nvSpPr>
        <p:spPr>
          <a:xfrm>
            <a:off x="371094" y="2718054"/>
            <a:ext cx="3438906" cy="3207258"/>
          </a:xfrm>
          <a:prstGeom prst="rect">
            <a:avLst/>
          </a:prstGeom>
        </p:spPr>
        <p:txBody>
          <a:bodyPr vert="horz" lIns="91440" tIns="45720" rIns="91440" bIns="45720" rtlCol="0" anchor="t">
            <a:normAutofit/>
          </a:bodyPr>
          <a:lstStyle/>
          <a:p>
            <a:pPr indent="-228600">
              <a:lnSpc>
                <a:spcPct val="90000"/>
              </a:lnSpc>
              <a:spcAft>
                <a:spcPts val="600"/>
              </a:spcAft>
              <a:buFont typeface="Arial" panose="020B0604020202020204" pitchFamily="34" charset="0"/>
              <a:buChar char="•"/>
            </a:pPr>
            <a:r>
              <a:rPr lang="en-US" sz="1700" b="0" cap="none" spc="0">
                <a:ln w="0"/>
                <a:effectLst>
                  <a:outerShdw blurRad="38100" dist="19050" dir="2700000" algn="tl" rotWithShape="0">
                    <a:schemeClr val="dk1">
                      <a:alpha val="40000"/>
                    </a:schemeClr>
                  </a:outerShdw>
                </a:effectLst>
              </a:rPr>
              <a:t>Conceitos importantes</a:t>
            </a:r>
          </a:p>
          <a:p>
            <a:pPr indent="-228600">
              <a:lnSpc>
                <a:spcPct val="90000"/>
              </a:lnSpc>
              <a:spcAft>
                <a:spcPts val="600"/>
              </a:spcAft>
              <a:buFont typeface="Arial" panose="020B0604020202020204" pitchFamily="34" charset="0"/>
              <a:buChar char="•"/>
            </a:pPr>
            <a:r>
              <a:rPr lang="en-US" sz="1700">
                <a:ln w="0"/>
                <a:effectLst>
                  <a:outerShdw blurRad="38100" dist="19050" dir="2700000" algn="tl" rotWithShape="0">
                    <a:schemeClr val="dk1">
                      <a:alpha val="40000"/>
                    </a:schemeClr>
                  </a:outerShdw>
                </a:effectLst>
              </a:rPr>
              <a:t>Da lição</a:t>
            </a:r>
            <a:endParaRPr lang="en-US" sz="1700" b="0" cap="none" spc="0">
              <a:ln w="0"/>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70598388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327D73B4-9F5C-4A64-A179-51B9500CB8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C1F06963-6374-4B48-844F-071A9BAAAE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99528" y="554152"/>
            <a:ext cx="5742189" cy="5742189"/>
          </a:xfrm>
          <a:prstGeom prst="ellipse">
            <a:avLst/>
          </a:prstGeom>
          <a:gradFill flip="none" rotWithShape="1">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2D7B5352-C77E-4517-AEDC-3ACED1A5BC58}"/>
              </a:ext>
            </a:extLst>
          </p:cNvPr>
          <p:cNvSpPr>
            <a:spLocks noGrp="1"/>
          </p:cNvSpPr>
          <p:nvPr>
            <p:ph type="title"/>
          </p:nvPr>
        </p:nvSpPr>
        <p:spPr>
          <a:xfrm>
            <a:off x="1245072" y="1289765"/>
            <a:ext cx="3651101" cy="4270963"/>
          </a:xfrm>
        </p:spPr>
        <p:txBody>
          <a:bodyPr vert="horz" lIns="91440" tIns="45720" rIns="91440" bIns="45720" rtlCol="0" anchor="ctr">
            <a:normAutofit/>
          </a:bodyPr>
          <a:lstStyle/>
          <a:p>
            <a:pPr algn="ctr"/>
            <a:r>
              <a:rPr lang="en-US" sz="5600" kern="1200">
                <a:solidFill>
                  <a:srgbClr val="FFFFFF"/>
                </a:solidFill>
                <a:latin typeface="+mj-lt"/>
                <a:ea typeface="+mj-ea"/>
                <a:cs typeface="+mj-cs"/>
              </a:rPr>
              <a:t>Crenças e valores</a:t>
            </a:r>
          </a:p>
        </p:txBody>
      </p:sp>
      <p:sp>
        <p:nvSpPr>
          <p:cNvPr id="15" name="Graphic 11">
            <a:extLst>
              <a:ext uri="{FF2B5EF4-FFF2-40B4-BE49-F238E27FC236}">
                <a16:creationId xmlns:a16="http://schemas.microsoft.com/office/drawing/2014/main" id="{6CB927A4-E432-4310-9CD5-E89FF50631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23493" y="374394"/>
            <a:ext cx="171515" cy="171515"/>
          </a:xfrm>
          <a:custGeom>
            <a:avLst/>
            <a:gdLst>
              <a:gd name="connsiteX0" fmla="*/ 159874 w 171515"/>
              <a:gd name="connsiteY0" fmla="*/ 74116 h 171515"/>
              <a:gd name="connsiteX1" fmla="*/ 97399 w 171515"/>
              <a:gd name="connsiteY1" fmla="*/ 74116 h 171515"/>
              <a:gd name="connsiteX2" fmla="*/ 97399 w 171515"/>
              <a:gd name="connsiteY2" fmla="*/ 11641 h 171515"/>
              <a:gd name="connsiteX3" fmla="*/ 85758 w 171515"/>
              <a:gd name="connsiteY3" fmla="*/ 0 h 171515"/>
              <a:gd name="connsiteX4" fmla="*/ 74116 w 171515"/>
              <a:gd name="connsiteY4" fmla="*/ 11641 h 171515"/>
              <a:gd name="connsiteX5" fmla="*/ 74116 w 171515"/>
              <a:gd name="connsiteY5" fmla="*/ 74116 h 171515"/>
              <a:gd name="connsiteX6" fmla="*/ 11641 w 171515"/>
              <a:gd name="connsiteY6" fmla="*/ 74116 h 171515"/>
              <a:gd name="connsiteX7" fmla="*/ 0 w 171515"/>
              <a:gd name="connsiteY7" fmla="*/ 85758 h 171515"/>
              <a:gd name="connsiteX8" fmla="*/ 11641 w 171515"/>
              <a:gd name="connsiteY8" fmla="*/ 97399 h 171515"/>
              <a:gd name="connsiteX9" fmla="*/ 74116 w 171515"/>
              <a:gd name="connsiteY9" fmla="*/ 97399 h 171515"/>
              <a:gd name="connsiteX10" fmla="*/ 74116 w 171515"/>
              <a:gd name="connsiteY10" fmla="*/ 159874 h 171515"/>
              <a:gd name="connsiteX11" fmla="*/ 85758 w 171515"/>
              <a:gd name="connsiteY11" fmla="*/ 171515 h 171515"/>
              <a:gd name="connsiteX12" fmla="*/ 97399 w 171515"/>
              <a:gd name="connsiteY12" fmla="*/ 159874 h 171515"/>
              <a:gd name="connsiteX13" fmla="*/ 97399 w 171515"/>
              <a:gd name="connsiteY13" fmla="*/ 97399 h 171515"/>
              <a:gd name="connsiteX14" fmla="*/ 159874 w 171515"/>
              <a:gd name="connsiteY14" fmla="*/ 97399 h 171515"/>
              <a:gd name="connsiteX15" fmla="*/ 171515 w 171515"/>
              <a:gd name="connsiteY15" fmla="*/ 85758 h 171515"/>
              <a:gd name="connsiteX16" fmla="*/ 159874 w 171515"/>
              <a:gd name="connsiteY16" fmla="*/ 74116 h 171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1515" h="171515">
                <a:moveTo>
                  <a:pt x="159874" y="74116"/>
                </a:moveTo>
                <a:lnTo>
                  <a:pt x="97399" y="74116"/>
                </a:lnTo>
                <a:lnTo>
                  <a:pt x="97399" y="11641"/>
                </a:lnTo>
                <a:cubicBezTo>
                  <a:pt x="97399" y="5212"/>
                  <a:pt x="92187" y="0"/>
                  <a:pt x="85758" y="0"/>
                </a:cubicBezTo>
                <a:cubicBezTo>
                  <a:pt x="79328" y="0"/>
                  <a:pt x="74116" y="5212"/>
                  <a:pt x="74116" y="11641"/>
                </a:cubicBezTo>
                <a:lnTo>
                  <a:pt x="74116" y="74116"/>
                </a:lnTo>
                <a:lnTo>
                  <a:pt x="11641" y="74116"/>
                </a:lnTo>
                <a:cubicBezTo>
                  <a:pt x="5212" y="74116"/>
                  <a:pt x="0" y="79328"/>
                  <a:pt x="0" y="85758"/>
                </a:cubicBezTo>
                <a:cubicBezTo>
                  <a:pt x="0" y="92187"/>
                  <a:pt x="5212" y="97399"/>
                  <a:pt x="11641" y="97399"/>
                </a:cubicBezTo>
                <a:lnTo>
                  <a:pt x="74116" y="97399"/>
                </a:lnTo>
                <a:lnTo>
                  <a:pt x="74116" y="159874"/>
                </a:lnTo>
                <a:cubicBezTo>
                  <a:pt x="74116" y="166303"/>
                  <a:pt x="79328" y="171515"/>
                  <a:pt x="85758" y="171515"/>
                </a:cubicBezTo>
                <a:cubicBezTo>
                  <a:pt x="92187" y="171515"/>
                  <a:pt x="97399" y="166303"/>
                  <a:pt x="97399" y="159874"/>
                </a:cubicBezTo>
                <a:lnTo>
                  <a:pt x="97399" y="97399"/>
                </a:lnTo>
                <a:lnTo>
                  <a:pt x="159874" y="97399"/>
                </a:lnTo>
                <a:cubicBezTo>
                  <a:pt x="166303" y="97399"/>
                  <a:pt x="171515" y="92187"/>
                  <a:pt x="171515" y="85758"/>
                </a:cubicBezTo>
                <a:cubicBezTo>
                  <a:pt x="171515" y="79328"/>
                  <a:pt x="166303" y="74116"/>
                  <a:pt x="159874" y="74116"/>
                </a:cubicBezTo>
                <a:close/>
              </a:path>
            </a:pathLst>
          </a:custGeom>
          <a:solidFill>
            <a:schemeClr val="accent2"/>
          </a:solidFill>
          <a:ln w="776" cap="flat">
            <a:noFill/>
            <a:prstDash val="solid"/>
            <a:miter/>
          </a:ln>
        </p:spPr>
        <p:txBody>
          <a:bodyPr rtlCol="0" anchor="ctr"/>
          <a:lstStyle/>
          <a:p>
            <a:endParaRPr lang="en-US"/>
          </a:p>
        </p:txBody>
      </p:sp>
      <p:sp>
        <p:nvSpPr>
          <p:cNvPr id="17" name="Graphic 12">
            <a:extLst>
              <a:ext uri="{FF2B5EF4-FFF2-40B4-BE49-F238E27FC236}">
                <a16:creationId xmlns:a16="http://schemas.microsoft.com/office/drawing/2014/main" id="{1453BF6C-B012-48B7-B4E8-6D7AC7C27D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0109" y="1084507"/>
            <a:ext cx="157545" cy="157545"/>
          </a:xfrm>
          <a:custGeom>
            <a:avLst/>
            <a:gdLst>
              <a:gd name="connsiteX0" fmla="*/ 78773 w 157545"/>
              <a:gd name="connsiteY0" fmla="*/ 23283 h 157545"/>
              <a:gd name="connsiteX1" fmla="*/ 134262 w 157545"/>
              <a:gd name="connsiteY1" fmla="*/ 78773 h 157545"/>
              <a:gd name="connsiteX2" fmla="*/ 78773 w 157545"/>
              <a:gd name="connsiteY2" fmla="*/ 134262 h 157545"/>
              <a:gd name="connsiteX3" fmla="*/ 23283 w 157545"/>
              <a:gd name="connsiteY3" fmla="*/ 78773 h 157545"/>
              <a:gd name="connsiteX4" fmla="*/ 78773 w 157545"/>
              <a:gd name="connsiteY4" fmla="*/ 23283 h 157545"/>
              <a:gd name="connsiteX5" fmla="*/ 78773 w 157545"/>
              <a:gd name="connsiteY5" fmla="*/ 0 h 157545"/>
              <a:gd name="connsiteX6" fmla="*/ 0 w 157545"/>
              <a:gd name="connsiteY6" fmla="*/ 78773 h 157545"/>
              <a:gd name="connsiteX7" fmla="*/ 78773 w 157545"/>
              <a:gd name="connsiteY7" fmla="*/ 157545 h 157545"/>
              <a:gd name="connsiteX8" fmla="*/ 157545 w 157545"/>
              <a:gd name="connsiteY8" fmla="*/ 78773 h 157545"/>
              <a:gd name="connsiteX9" fmla="*/ 78773 w 157545"/>
              <a:gd name="connsiteY9" fmla="*/ 0 h 157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7545" h="157545">
                <a:moveTo>
                  <a:pt x="78773" y="23283"/>
                </a:moveTo>
                <a:cubicBezTo>
                  <a:pt x="109419" y="23283"/>
                  <a:pt x="134262" y="48126"/>
                  <a:pt x="134262" y="78773"/>
                </a:cubicBezTo>
                <a:cubicBezTo>
                  <a:pt x="134262" y="109419"/>
                  <a:pt x="109419" y="134262"/>
                  <a:pt x="78773" y="134262"/>
                </a:cubicBezTo>
                <a:cubicBezTo>
                  <a:pt x="48126" y="134262"/>
                  <a:pt x="23283" y="109419"/>
                  <a:pt x="23283" y="78773"/>
                </a:cubicBezTo>
                <a:cubicBezTo>
                  <a:pt x="23312" y="48139"/>
                  <a:pt x="48139" y="23312"/>
                  <a:pt x="78773" y="23283"/>
                </a:cubicBezTo>
                <a:moveTo>
                  <a:pt x="78773" y="0"/>
                </a:moveTo>
                <a:cubicBezTo>
                  <a:pt x="35268" y="0"/>
                  <a:pt x="0" y="35268"/>
                  <a:pt x="0" y="78773"/>
                </a:cubicBezTo>
                <a:cubicBezTo>
                  <a:pt x="0" y="122277"/>
                  <a:pt x="35268" y="157545"/>
                  <a:pt x="78773" y="157545"/>
                </a:cubicBezTo>
                <a:cubicBezTo>
                  <a:pt x="122277" y="157545"/>
                  <a:pt x="157545" y="122277"/>
                  <a:pt x="157545" y="78773"/>
                </a:cubicBezTo>
                <a:cubicBezTo>
                  <a:pt x="157545" y="35268"/>
                  <a:pt x="122277" y="0"/>
                  <a:pt x="78773" y="0"/>
                </a:cubicBezTo>
                <a:close/>
              </a:path>
            </a:pathLst>
          </a:custGeom>
          <a:solidFill>
            <a:schemeClr val="accent2"/>
          </a:solidFill>
          <a:ln w="751" cap="flat">
            <a:noFill/>
            <a:prstDash val="solid"/>
            <a:miter/>
          </a:ln>
        </p:spPr>
        <p:txBody>
          <a:bodyPr rtlCol="0" anchor="ctr"/>
          <a:lstStyle/>
          <a:p>
            <a:endParaRPr lang="en-US"/>
          </a:p>
        </p:txBody>
      </p:sp>
      <p:sp>
        <p:nvSpPr>
          <p:cNvPr id="6" name="CaixaDeTexto 5">
            <a:extLst>
              <a:ext uri="{FF2B5EF4-FFF2-40B4-BE49-F238E27FC236}">
                <a16:creationId xmlns:a16="http://schemas.microsoft.com/office/drawing/2014/main" id="{DBBB694C-AD1E-4BE1-ACCE-966A47B7952D}"/>
              </a:ext>
            </a:extLst>
          </p:cNvPr>
          <p:cNvSpPr txBox="1"/>
          <p:nvPr/>
        </p:nvSpPr>
        <p:spPr>
          <a:xfrm>
            <a:off x="6297233" y="518400"/>
            <a:ext cx="4771607" cy="5837949"/>
          </a:xfrm>
          <a:prstGeom prst="rect">
            <a:avLst/>
          </a:prstGeom>
        </p:spPr>
        <p:txBody>
          <a:bodyPr vert="horz" lIns="91440" tIns="45720" rIns="91440" bIns="45720" rtlCol="0" anchor="ctr">
            <a:normAutofit/>
          </a:bodyPr>
          <a:lstStyle/>
          <a:p>
            <a:pPr indent="-228600">
              <a:lnSpc>
                <a:spcPct val="90000"/>
              </a:lnSpc>
              <a:spcAft>
                <a:spcPts val="600"/>
              </a:spcAft>
              <a:buFont typeface="Arial" panose="020B0604020202020204" pitchFamily="34" charset="0"/>
              <a:buChar char="•"/>
            </a:pPr>
            <a:r>
              <a:rPr lang="en-US" sz="2400" dirty="0">
                <a:solidFill>
                  <a:schemeClr val="tx1">
                    <a:alpha val="80000"/>
                  </a:schemeClr>
                </a:solidFill>
              </a:rPr>
              <a:t>As </a:t>
            </a:r>
            <a:r>
              <a:rPr lang="en-US" sz="2400" dirty="0" err="1">
                <a:solidFill>
                  <a:schemeClr val="tx1">
                    <a:alpha val="80000"/>
                  </a:schemeClr>
                </a:solidFill>
              </a:rPr>
              <a:t>crenças</a:t>
            </a:r>
            <a:r>
              <a:rPr lang="en-US" sz="2400" dirty="0">
                <a:solidFill>
                  <a:schemeClr val="tx1">
                    <a:alpha val="80000"/>
                  </a:schemeClr>
                </a:solidFill>
              </a:rPr>
              <a:t> e </a:t>
            </a:r>
            <a:r>
              <a:rPr lang="en-US" sz="2400" dirty="0" err="1">
                <a:solidFill>
                  <a:schemeClr val="tx1">
                    <a:alpha val="80000"/>
                  </a:schemeClr>
                </a:solidFill>
              </a:rPr>
              <a:t>valores</a:t>
            </a:r>
            <a:r>
              <a:rPr lang="en-US" sz="2400" dirty="0">
                <a:solidFill>
                  <a:schemeClr val="tx1">
                    <a:alpha val="80000"/>
                  </a:schemeClr>
                </a:solidFill>
              </a:rPr>
              <a:t> </a:t>
            </a:r>
            <a:r>
              <a:rPr lang="en-US" sz="2400" dirty="0" err="1">
                <a:solidFill>
                  <a:schemeClr val="tx1">
                    <a:alpha val="80000"/>
                  </a:schemeClr>
                </a:solidFill>
              </a:rPr>
              <a:t>são</a:t>
            </a:r>
            <a:r>
              <a:rPr lang="en-US" sz="2400" dirty="0">
                <a:solidFill>
                  <a:schemeClr val="tx1">
                    <a:alpha val="80000"/>
                  </a:schemeClr>
                </a:solidFill>
              </a:rPr>
              <a:t> as </a:t>
            </a:r>
            <a:r>
              <a:rPr lang="en-US" sz="2400" dirty="0" err="1">
                <a:solidFill>
                  <a:schemeClr val="tx1">
                    <a:alpha val="80000"/>
                  </a:schemeClr>
                </a:solidFill>
              </a:rPr>
              <a:t>regras</a:t>
            </a:r>
            <a:r>
              <a:rPr lang="en-US" sz="2400" dirty="0">
                <a:solidFill>
                  <a:schemeClr val="tx1">
                    <a:alpha val="80000"/>
                  </a:schemeClr>
                </a:solidFill>
              </a:rPr>
              <a:t> que </a:t>
            </a:r>
            <a:r>
              <a:rPr lang="en-US" sz="2400" dirty="0" err="1">
                <a:solidFill>
                  <a:schemeClr val="tx1">
                    <a:alpha val="80000"/>
                  </a:schemeClr>
                </a:solidFill>
              </a:rPr>
              <a:t>usamos</a:t>
            </a:r>
            <a:r>
              <a:rPr lang="en-US" sz="2400" dirty="0">
                <a:solidFill>
                  <a:schemeClr val="tx1">
                    <a:alpha val="80000"/>
                  </a:schemeClr>
                </a:solidFill>
              </a:rPr>
              <a:t> para </a:t>
            </a:r>
            <a:r>
              <a:rPr lang="en-US" sz="2400" dirty="0" err="1">
                <a:solidFill>
                  <a:schemeClr val="tx1">
                    <a:alpha val="80000"/>
                  </a:schemeClr>
                </a:solidFill>
              </a:rPr>
              <a:t>definir</a:t>
            </a:r>
            <a:r>
              <a:rPr lang="en-US" sz="2400" dirty="0">
                <a:solidFill>
                  <a:schemeClr val="tx1">
                    <a:alpha val="80000"/>
                  </a:schemeClr>
                </a:solidFill>
              </a:rPr>
              <a:t> o que é </a:t>
            </a:r>
            <a:r>
              <a:rPr lang="en-US" sz="2400" dirty="0" err="1">
                <a:solidFill>
                  <a:schemeClr val="tx1">
                    <a:alpha val="80000"/>
                  </a:schemeClr>
                </a:solidFill>
              </a:rPr>
              <a:t>certo</a:t>
            </a:r>
            <a:r>
              <a:rPr lang="en-US" sz="2400" dirty="0">
                <a:solidFill>
                  <a:schemeClr val="tx1">
                    <a:alpha val="80000"/>
                  </a:schemeClr>
                </a:solidFill>
              </a:rPr>
              <a:t> </a:t>
            </a:r>
            <a:r>
              <a:rPr lang="en-US" sz="2400" dirty="0" err="1">
                <a:solidFill>
                  <a:schemeClr val="tx1">
                    <a:alpha val="80000"/>
                  </a:schemeClr>
                </a:solidFill>
              </a:rPr>
              <a:t>ou</a:t>
            </a:r>
            <a:r>
              <a:rPr lang="en-US" sz="2400" dirty="0">
                <a:solidFill>
                  <a:schemeClr val="tx1">
                    <a:alpha val="80000"/>
                  </a:schemeClr>
                </a:solidFill>
              </a:rPr>
              <a:t> </a:t>
            </a:r>
            <a:r>
              <a:rPr lang="en-US" sz="2400" dirty="0" err="1">
                <a:solidFill>
                  <a:schemeClr val="tx1">
                    <a:alpha val="80000"/>
                  </a:schemeClr>
                </a:solidFill>
              </a:rPr>
              <a:t>errado</a:t>
            </a:r>
            <a:r>
              <a:rPr lang="en-US" sz="2400" dirty="0">
                <a:solidFill>
                  <a:schemeClr val="tx1">
                    <a:alpha val="80000"/>
                  </a:schemeClr>
                </a:solidFill>
              </a:rPr>
              <a:t>. </a:t>
            </a:r>
            <a:r>
              <a:rPr lang="en-US" sz="2400" dirty="0" err="1">
                <a:solidFill>
                  <a:schemeClr val="tx1">
                    <a:alpha val="80000"/>
                  </a:schemeClr>
                </a:solidFill>
              </a:rPr>
              <a:t>Todas</a:t>
            </a:r>
            <a:r>
              <a:rPr lang="en-US" sz="2400" dirty="0">
                <a:solidFill>
                  <a:schemeClr val="tx1">
                    <a:alpha val="80000"/>
                  </a:schemeClr>
                </a:solidFill>
              </a:rPr>
              <a:t> as </a:t>
            </a:r>
            <a:r>
              <a:rPr lang="en-US" sz="2400" dirty="0" err="1">
                <a:solidFill>
                  <a:schemeClr val="tx1">
                    <a:alpha val="80000"/>
                  </a:schemeClr>
                </a:solidFill>
              </a:rPr>
              <a:t>pessoas</a:t>
            </a:r>
            <a:r>
              <a:rPr lang="en-US" sz="2400" dirty="0">
                <a:solidFill>
                  <a:schemeClr val="tx1">
                    <a:alpha val="80000"/>
                  </a:schemeClr>
                </a:solidFill>
              </a:rPr>
              <a:t>  </a:t>
            </a:r>
            <a:r>
              <a:rPr lang="en-US" sz="2400" dirty="0" err="1">
                <a:solidFill>
                  <a:schemeClr val="tx1">
                    <a:alpha val="80000"/>
                  </a:schemeClr>
                </a:solidFill>
              </a:rPr>
              <a:t>possuem</a:t>
            </a:r>
            <a:r>
              <a:rPr lang="en-US" sz="2400" dirty="0">
                <a:solidFill>
                  <a:schemeClr val="tx1">
                    <a:alpha val="80000"/>
                  </a:schemeClr>
                </a:solidFill>
              </a:rPr>
              <a:t> </a:t>
            </a:r>
            <a:r>
              <a:rPr lang="en-US" sz="2400" dirty="0" err="1">
                <a:solidFill>
                  <a:schemeClr val="tx1">
                    <a:alpha val="80000"/>
                  </a:schemeClr>
                </a:solidFill>
              </a:rPr>
              <a:t>seus</a:t>
            </a:r>
            <a:r>
              <a:rPr lang="en-US" sz="2400" dirty="0">
                <a:solidFill>
                  <a:schemeClr val="tx1">
                    <a:alpha val="80000"/>
                  </a:schemeClr>
                </a:solidFill>
              </a:rPr>
              <a:t> </a:t>
            </a:r>
            <a:r>
              <a:rPr lang="en-US" sz="2400" dirty="0" err="1">
                <a:solidFill>
                  <a:schemeClr val="tx1">
                    <a:alpha val="80000"/>
                  </a:schemeClr>
                </a:solidFill>
              </a:rPr>
              <a:t>próprios</a:t>
            </a:r>
            <a:r>
              <a:rPr lang="en-US" sz="2400" dirty="0">
                <a:solidFill>
                  <a:schemeClr val="tx1">
                    <a:alpha val="80000"/>
                  </a:schemeClr>
                </a:solidFill>
              </a:rPr>
              <a:t> </a:t>
            </a:r>
            <a:r>
              <a:rPr lang="en-US" sz="2400" dirty="0" err="1">
                <a:solidFill>
                  <a:schemeClr val="tx1">
                    <a:alpha val="80000"/>
                  </a:schemeClr>
                </a:solidFill>
              </a:rPr>
              <a:t>valores</a:t>
            </a:r>
            <a:r>
              <a:rPr lang="en-US" sz="2400" dirty="0">
                <a:solidFill>
                  <a:schemeClr val="tx1">
                    <a:alpha val="80000"/>
                  </a:schemeClr>
                </a:solidFill>
              </a:rPr>
              <a:t> </a:t>
            </a:r>
            <a:r>
              <a:rPr lang="en-US" sz="2400" dirty="0" err="1">
                <a:solidFill>
                  <a:schemeClr val="tx1">
                    <a:alpha val="80000"/>
                  </a:schemeClr>
                </a:solidFill>
              </a:rPr>
              <a:t>morais</a:t>
            </a:r>
            <a:r>
              <a:rPr lang="en-US" sz="2400" dirty="0">
                <a:solidFill>
                  <a:schemeClr val="tx1">
                    <a:alpha val="80000"/>
                  </a:schemeClr>
                </a:solidFill>
              </a:rPr>
              <a:t>, que </a:t>
            </a:r>
            <a:r>
              <a:rPr lang="en-US" sz="2400" dirty="0" err="1">
                <a:solidFill>
                  <a:schemeClr val="tx1">
                    <a:alpha val="80000"/>
                  </a:schemeClr>
                </a:solidFill>
              </a:rPr>
              <a:t>usam</a:t>
            </a:r>
            <a:r>
              <a:rPr lang="en-US" sz="2400" dirty="0">
                <a:solidFill>
                  <a:schemeClr val="tx1">
                    <a:alpha val="80000"/>
                  </a:schemeClr>
                </a:solidFill>
              </a:rPr>
              <a:t> </a:t>
            </a:r>
            <a:r>
              <a:rPr lang="en-US" sz="2400" dirty="0" err="1">
                <a:solidFill>
                  <a:schemeClr val="tx1">
                    <a:alpha val="80000"/>
                  </a:schemeClr>
                </a:solidFill>
              </a:rPr>
              <a:t>em</a:t>
            </a:r>
            <a:r>
              <a:rPr lang="en-US" sz="2400" dirty="0">
                <a:solidFill>
                  <a:schemeClr val="tx1">
                    <a:alpha val="80000"/>
                  </a:schemeClr>
                </a:solidFill>
              </a:rPr>
              <a:t> </a:t>
            </a:r>
            <a:r>
              <a:rPr lang="en-US" sz="2400" dirty="0" err="1">
                <a:solidFill>
                  <a:schemeClr val="tx1">
                    <a:alpha val="80000"/>
                  </a:schemeClr>
                </a:solidFill>
              </a:rPr>
              <a:t>suas</a:t>
            </a:r>
            <a:r>
              <a:rPr lang="en-US" sz="2400" dirty="0">
                <a:solidFill>
                  <a:schemeClr val="tx1">
                    <a:alpha val="80000"/>
                  </a:schemeClr>
                </a:solidFill>
              </a:rPr>
              <a:t> </a:t>
            </a:r>
            <a:r>
              <a:rPr lang="en-US" sz="2400" dirty="0" err="1">
                <a:solidFill>
                  <a:schemeClr val="tx1">
                    <a:alpha val="80000"/>
                  </a:schemeClr>
                </a:solidFill>
              </a:rPr>
              <a:t>tomadas</a:t>
            </a:r>
            <a:r>
              <a:rPr lang="en-US" sz="2400" dirty="0">
                <a:solidFill>
                  <a:schemeClr val="tx1">
                    <a:alpha val="80000"/>
                  </a:schemeClr>
                </a:solidFill>
              </a:rPr>
              <a:t> de </a:t>
            </a:r>
            <a:r>
              <a:rPr lang="en-US" sz="2400" dirty="0" err="1">
                <a:solidFill>
                  <a:schemeClr val="tx1">
                    <a:alpha val="80000"/>
                  </a:schemeClr>
                </a:solidFill>
              </a:rPr>
              <a:t>decisões</a:t>
            </a:r>
            <a:r>
              <a:rPr lang="en-US" sz="2400" dirty="0">
                <a:solidFill>
                  <a:schemeClr val="tx1">
                    <a:alpha val="80000"/>
                  </a:schemeClr>
                </a:solidFill>
              </a:rPr>
              <a:t>. </a:t>
            </a:r>
            <a:r>
              <a:rPr lang="en-US" sz="2400" dirty="0" err="1">
                <a:solidFill>
                  <a:schemeClr val="tx1">
                    <a:alpha val="80000"/>
                  </a:schemeClr>
                </a:solidFill>
              </a:rPr>
              <a:t>Os</a:t>
            </a:r>
            <a:r>
              <a:rPr lang="en-US" sz="2400" dirty="0">
                <a:solidFill>
                  <a:schemeClr val="tx1">
                    <a:alpha val="80000"/>
                  </a:schemeClr>
                </a:solidFill>
              </a:rPr>
              <a:t> </a:t>
            </a:r>
            <a:r>
              <a:rPr lang="en-US" sz="2400" dirty="0" err="1">
                <a:solidFill>
                  <a:schemeClr val="tx1">
                    <a:alpha val="80000"/>
                  </a:schemeClr>
                </a:solidFill>
              </a:rPr>
              <a:t>valores</a:t>
            </a:r>
            <a:r>
              <a:rPr lang="en-US" sz="2400" dirty="0">
                <a:solidFill>
                  <a:schemeClr val="tx1">
                    <a:alpha val="80000"/>
                  </a:schemeClr>
                </a:solidFill>
              </a:rPr>
              <a:t> </a:t>
            </a:r>
            <a:r>
              <a:rPr lang="en-US" sz="2400" dirty="0" err="1">
                <a:solidFill>
                  <a:schemeClr val="tx1">
                    <a:alpha val="80000"/>
                  </a:schemeClr>
                </a:solidFill>
              </a:rPr>
              <a:t>morais</a:t>
            </a:r>
            <a:r>
              <a:rPr lang="en-US" sz="2400" dirty="0">
                <a:solidFill>
                  <a:schemeClr val="tx1">
                    <a:alpha val="80000"/>
                  </a:schemeClr>
                </a:solidFill>
              </a:rPr>
              <a:t> da  </a:t>
            </a:r>
            <a:r>
              <a:rPr lang="en-US" sz="2400" dirty="0" err="1">
                <a:solidFill>
                  <a:schemeClr val="tx1">
                    <a:alpha val="80000"/>
                  </a:schemeClr>
                </a:solidFill>
              </a:rPr>
              <a:t>Bíblia</a:t>
            </a:r>
            <a:r>
              <a:rPr lang="en-US" sz="2400" dirty="0">
                <a:solidFill>
                  <a:schemeClr val="tx1">
                    <a:alpha val="80000"/>
                  </a:schemeClr>
                </a:solidFill>
              </a:rPr>
              <a:t> </a:t>
            </a:r>
            <a:r>
              <a:rPr lang="en-US" sz="2400" dirty="0" err="1">
                <a:solidFill>
                  <a:schemeClr val="tx1">
                    <a:alpha val="80000"/>
                  </a:schemeClr>
                </a:solidFill>
              </a:rPr>
              <a:t>são</a:t>
            </a:r>
            <a:r>
              <a:rPr lang="en-US" sz="2400" dirty="0">
                <a:solidFill>
                  <a:schemeClr val="tx1">
                    <a:alpha val="80000"/>
                  </a:schemeClr>
                </a:solidFill>
              </a:rPr>
              <a:t> </a:t>
            </a:r>
            <a:r>
              <a:rPr lang="en-US" sz="2400" dirty="0" err="1">
                <a:solidFill>
                  <a:schemeClr val="tx1">
                    <a:alpha val="80000"/>
                  </a:schemeClr>
                </a:solidFill>
              </a:rPr>
              <a:t>perfeitos</a:t>
            </a:r>
            <a:r>
              <a:rPr lang="en-US" sz="2400" dirty="0">
                <a:solidFill>
                  <a:schemeClr val="tx1">
                    <a:alpha val="80000"/>
                  </a:schemeClr>
                </a:solidFill>
              </a:rPr>
              <a:t> e </a:t>
            </a:r>
            <a:r>
              <a:rPr lang="en-US" sz="2400" dirty="0" err="1">
                <a:solidFill>
                  <a:schemeClr val="tx1">
                    <a:alpha val="80000"/>
                  </a:schemeClr>
                </a:solidFill>
              </a:rPr>
              <a:t>devem</a:t>
            </a:r>
            <a:r>
              <a:rPr lang="en-US" sz="2400" dirty="0">
                <a:solidFill>
                  <a:schemeClr val="tx1">
                    <a:alpha val="80000"/>
                  </a:schemeClr>
                </a:solidFill>
              </a:rPr>
              <a:t> ser </a:t>
            </a:r>
            <a:r>
              <a:rPr lang="en-US" sz="2400" dirty="0" err="1">
                <a:solidFill>
                  <a:schemeClr val="tx1">
                    <a:alpha val="80000"/>
                  </a:schemeClr>
                </a:solidFill>
              </a:rPr>
              <a:t>seguidos</a:t>
            </a:r>
            <a:r>
              <a:rPr lang="en-US" sz="2400" dirty="0">
                <a:solidFill>
                  <a:schemeClr val="tx1">
                    <a:alpha val="80000"/>
                  </a:schemeClr>
                </a:solidFill>
              </a:rPr>
              <a:t> por </a:t>
            </a:r>
            <a:r>
              <a:rPr lang="en-US" sz="2400" dirty="0" err="1">
                <a:solidFill>
                  <a:schemeClr val="tx1">
                    <a:alpha val="80000"/>
                  </a:schemeClr>
                </a:solidFill>
              </a:rPr>
              <a:t>todo</a:t>
            </a:r>
            <a:r>
              <a:rPr lang="en-US" sz="2400" dirty="0">
                <a:solidFill>
                  <a:schemeClr val="tx1">
                    <a:alpha val="80000"/>
                  </a:schemeClr>
                </a:solidFill>
              </a:rPr>
              <a:t> </a:t>
            </a:r>
            <a:r>
              <a:rPr lang="en-US" sz="2400" dirty="0" err="1">
                <a:solidFill>
                  <a:schemeClr val="tx1">
                    <a:alpha val="80000"/>
                  </a:schemeClr>
                </a:solidFill>
              </a:rPr>
              <a:t>cristão</a:t>
            </a:r>
            <a:r>
              <a:rPr lang="en-US" sz="2400" dirty="0">
                <a:solidFill>
                  <a:schemeClr val="tx1">
                    <a:alpha val="80000"/>
                  </a:schemeClr>
                </a:solidFill>
              </a:rPr>
              <a:t>, e o </a:t>
            </a:r>
            <a:r>
              <a:rPr lang="en-US" sz="2400" dirty="0" err="1">
                <a:solidFill>
                  <a:schemeClr val="tx1">
                    <a:alpha val="80000"/>
                  </a:schemeClr>
                </a:solidFill>
              </a:rPr>
              <a:t>aprendizado</a:t>
            </a:r>
            <a:r>
              <a:rPr lang="en-US" sz="2400" dirty="0">
                <a:solidFill>
                  <a:schemeClr val="tx1">
                    <a:alpha val="80000"/>
                  </a:schemeClr>
                </a:solidFill>
              </a:rPr>
              <a:t> </a:t>
            </a:r>
            <a:r>
              <a:rPr lang="en-US" sz="2400" dirty="0" err="1">
                <a:solidFill>
                  <a:schemeClr val="tx1">
                    <a:alpha val="80000"/>
                  </a:schemeClr>
                </a:solidFill>
              </a:rPr>
              <a:t>desses</a:t>
            </a:r>
            <a:r>
              <a:rPr lang="en-US" sz="2400" dirty="0">
                <a:solidFill>
                  <a:schemeClr val="tx1">
                    <a:alpha val="80000"/>
                  </a:schemeClr>
                </a:solidFill>
              </a:rPr>
              <a:t> </a:t>
            </a:r>
            <a:r>
              <a:rPr lang="en-US" sz="2400" dirty="0" err="1">
                <a:solidFill>
                  <a:schemeClr val="tx1">
                    <a:alpha val="80000"/>
                  </a:schemeClr>
                </a:solidFill>
              </a:rPr>
              <a:t>valores</a:t>
            </a:r>
            <a:r>
              <a:rPr lang="en-US" sz="2400" dirty="0">
                <a:solidFill>
                  <a:schemeClr val="tx1">
                    <a:alpha val="80000"/>
                  </a:schemeClr>
                </a:solidFill>
              </a:rPr>
              <a:t> </a:t>
            </a:r>
            <a:r>
              <a:rPr lang="en-US" sz="2400" dirty="0" err="1">
                <a:solidFill>
                  <a:schemeClr val="tx1">
                    <a:alpha val="80000"/>
                  </a:schemeClr>
                </a:solidFill>
              </a:rPr>
              <a:t>definem</a:t>
            </a:r>
            <a:r>
              <a:rPr lang="en-US" sz="2400" dirty="0">
                <a:solidFill>
                  <a:schemeClr val="tx1">
                    <a:alpha val="80000"/>
                  </a:schemeClr>
                </a:solidFill>
              </a:rPr>
              <a:t> a </a:t>
            </a:r>
            <a:r>
              <a:rPr lang="en-US" sz="2400" dirty="0" err="1">
                <a:solidFill>
                  <a:schemeClr val="tx1">
                    <a:alpha val="80000"/>
                  </a:schemeClr>
                </a:solidFill>
              </a:rPr>
              <a:t>sua</a:t>
            </a:r>
            <a:r>
              <a:rPr lang="en-US" sz="2400" dirty="0">
                <a:solidFill>
                  <a:schemeClr val="tx1">
                    <a:alpha val="80000"/>
                  </a:schemeClr>
                </a:solidFill>
              </a:rPr>
              <a:t>  </a:t>
            </a:r>
            <a:r>
              <a:rPr lang="en-US" sz="2400" dirty="0" err="1">
                <a:solidFill>
                  <a:schemeClr val="tx1">
                    <a:alpha val="80000"/>
                  </a:schemeClr>
                </a:solidFill>
              </a:rPr>
              <a:t>consciência</a:t>
            </a:r>
            <a:r>
              <a:rPr lang="en-US" sz="2400" dirty="0">
                <a:solidFill>
                  <a:schemeClr val="tx1">
                    <a:alpha val="80000"/>
                  </a:schemeClr>
                </a:solidFill>
              </a:rPr>
              <a:t> </a:t>
            </a:r>
            <a:r>
              <a:rPr lang="en-US" sz="2400" dirty="0" err="1">
                <a:solidFill>
                  <a:schemeClr val="tx1">
                    <a:alpha val="80000"/>
                  </a:schemeClr>
                </a:solidFill>
              </a:rPr>
              <a:t>cristã</a:t>
            </a:r>
            <a:r>
              <a:rPr lang="en-US" sz="2400" dirty="0">
                <a:solidFill>
                  <a:schemeClr val="tx1">
                    <a:alpha val="80000"/>
                  </a:schemeClr>
                </a:solidFill>
              </a:rPr>
              <a:t> </a:t>
            </a:r>
            <a:r>
              <a:rPr lang="en-US" sz="2400" dirty="0" err="1">
                <a:solidFill>
                  <a:schemeClr val="tx1">
                    <a:alpha val="80000"/>
                  </a:schemeClr>
                </a:solidFill>
              </a:rPr>
              <a:t>através</a:t>
            </a:r>
            <a:r>
              <a:rPr lang="en-US" sz="2400" dirty="0">
                <a:solidFill>
                  <a:schemeClr val="tx1">
                    <a:alpha val="80000"/>
                  </a:schemeClr>
                </a:solidFill>
              </a:rPr>
              <a:t> de </a:t>
            </a:r>
            <a:r>
              <a:rPr lang="en-US" sz="2400" dirty="0" err="1">
                <a:solidFill>
                  <a:schemeClr val="tx1">
                    <a:alpha val="80000"/>
                  </a:schemeClr>
                </a:solidFill>
              </a:rPr>
              <a:t>suas</a:t>
            </a:r>
            <a:r>
              <a:rPr lang="en-US" sz="2400" dirty="0">
                <a:solidFill>
                  <a:schemeClr val="tx1">
                    <a:alpha val="80000"/>
                  </a:schemeClr>
                </a:solidFill>
              </a:rPr>
              <a:t> </a:t>
            </a:r>
            <a:r>
              <a:rPr lang="en-US" sz="2400" dirty="0" err="1">
                <a:solidFill>
                  <a:schemeClr val="tx1">
                    <a:alpha val="80000"/>
                  </a:schemeClr>
                </a:solidFill>
              </a:rPr>
              <a:t>experiências</a:t>
            </a:r>
            <a:r>
              <a:rPr lang="en-US" sz="2400" dirty="0">
                <a:solidFill>
                  <a:schemeClr val="tx1">
                    <a:alpha val="80000"/>
                  </a:schemeClr>
                </a:solidFill>
              </a:rPr>
              <a:t>. </a:t>
            </a:r>
            <a:r>
              <a:rPr lang="en-US" sz="2400" dirty="0" err="1">
                <a:solidFill>
                  <a:schemeClr val="tx1">
                    <a:alpha val="80000"/>
                  </a:schemeClr>
                </a:solidFill>
              </a:rPr>
              <a:t>Valores</a:t>
            </a:r>
            <a:r>
              <a:rPr lang="en-US" sz="2400" dirty="0">
                <a:solidFill>
                  <a:schemeClr val="tx1">
                    <a:alpha val="80000"/>
                  </a:schemeClr>
                </a:solidFill>
              </a:rPr>
              <a:t> </a:t>
            </a:r>
            <a:r>
              <a:rPr lang="en-US" sz="2400" dirty="0" err="1">
                <a:solidFill>
                  <a:schemeClr val="tx1">
                    <a:alpha val="80000"/>
                  </a:schemeClr>
                </a:solidFill>
              </a:rPr>
              <a:t>morais</a:t>
            </a:r>
            <a:r>
              <a:rPr lang="en-US" sz="2400" dirty="0">
                <a:solidFill>
                  <a:schemeClr val="tx1">
                    <a:alpha val="80000"/>
                  </a:schemeClr>
                </a:solidFill>
              </a:rPr>
              <a:t> </a:t>
            </a:r>
            <a:r>
              <a:rPr lang="en-US" sz="2400" dirty="0" err="1">
                <a:solidFill>
                  <a:schemeClr val="tx1">
                    <a:alpha val="80000"/>
                  </a:schemeClr>
                </a:solidFill>
              </a:rPr>
              <a:t>baseados</a:t>
            </a:r>
            <a:r>
              <a:rPr lang="en-US" sz="2400" dirty="0">
                <a:solidFill>
                  <a:schemeClr val="tx1">
                    <a:alpha val="80000"/>
                  </a:schemeClr>
                </a:solidFill>
              </a:rPr>
              <a:t> </a:t>
            </a:r>
            <a:r>
              <a:rPr lang="en-US" sz="2400" dirty="0" err="1">
                <a:solidFill>
                  <a:schemeClr val="tx1">
                    <a:alpha val="80000"/>
                  </a:schemeClr>
                </a:solidFill>
              </a:rPr>
              <a:t>em</a:t>
            </a:r>
            <a:r>
              <a:rPr lang="en-US" sz="2400" dirty="0">
                <a:solidFill>
                  <a:schemeClr val="tx1">
                    <a:alpha val="80000"/>
                  </a:schemeClr>
                </a:solidFill>
              </a:rPr>
              <a:t> </a:t>
            </a:r>
            <a:r>
              <a:rPr lang="en-US" sz="2400" dirty="0" err="1">
                <a:solidFill>
                  <a:schemeClr val="tx1">
                    <a:alpha val="80000"/>
                  </a:schemeClr>
                </a:solidFill>
              </a:rPr>
              <a:t>princípios</a:t>
            </a:r>
            <a:r>
              <a:rPr lang="en-US" sz="2400" dirty="0">
                <a:solidFill>
                  <a:schemeClr val="tx1">
                    <a:alpha val="80000"/>
                  </a:schemeClr>
                </a:solidFill>
              </a:rPr>
              <a:t> </a:t>
            </a:r>
            <a:r>
              <a:rPr lang="en-US" sz="2400" dirty="0" err="1">
                <a:solidFill>
                  <a:schemeClr val="tx1">
                    <a:alpha val="80000"/>
                  </a:schemeClr>
                </a:solidFill>
              </a:rPr>
              <a:t>errados</a:t>
            </a:r>
            <a:r>
              <a:rPr lang="en-US" sz="2400" dirty="0">
                <a:solidFill>
                  <a:schemeClr val="tx1">
                    <a:alpha val="80000"/>
                  </a:schemeClr>
                </a:solidFill>
              </a:rPr>
              <a:t> </a:t>
            </a:r>
            <a:r>
              <a:rPr lang="en-US" sz="2400" dirty="0" err="1">
                <a:solidFill>
                  <a:schemeClr val="tx1">
                    <a:alpha val="80000"/>
                  </a:schemeClr>
                </a:solidFill>
              </a:rPr>
              <a:t>podem</a:t>
            </a:r>
            <a:r>
              <a:rPr lang="en-US" sz="2400" dirty="0">
                <a:solidFill>
                  <a:schemeClr val="tx1">
                    <a:alpha val="80000"/>
                  </a:schemeClr>
                </a:solidFill>
              </a:rPr>
              <a:t>  </a:t>
            </a:r>
            <a:r>
              <a:rPr lang="en-US" sz="2400" dirty="0" err="1">
                <a:solidFill>
                  <a:schemeClr val="tx1">
                    <a:alpha val="80000"/>
                  </a:schemeClr>
                </a:solidFill>
              </a:rPr>
              <a:t>causar</a:t>
            </a:r>
            <a:r>
              <a:rPr lang="en-US" sz="2400" dirty="0">
                <a:solidFill>
                  <a:schemeClr val="tx1">
                    <a:alpha val="80000"/>
                  </a:schemeClr>
                </a:solidFill>
              </a:rPr>
              <a:t> </a:t>
            </a:r>
            <a:r>
              <a:rPr lang="en-US" sz="2400" dirty="0" err="1">
                <a:solidFill>
                  <a:schemeClr val="tx1">
                    <a:alpha val="80000"/>
                  </a:schemeClr>
                </a:solidFill>
              </a:rPr>
              <a:t>muito</a:t>
            </a:r>
            <a:r>
              <a:rPr lang="en-US" sz="2400" dirty="0">
                <a:solidFill>
                  <a:schemeClr val="tx1">
                    <a:alpha val="80000"/>
                  </a:schemeClr>
                </a:solidFill>
              </a:rPr>
              <a:t> </a:t>
            </a:r>
            <a:r>
              <a:rPr lang="en-US" sz="2400" dirty="0" err="1">
                <a:solidFill>
                  <a:schemeClr val="tx1">
                    <a:alpha val="80000"/>
                  </a:schemeClr>
                </a:solidFill>
              </a:rPr>
              <a:t>sofrimento</a:t>
            </a:r>
            <a:r>
              <a:rPr lang="en-US" sz="2400" dirty="0">
                <a:solidFill>
                  <a:schemeClr val="tx1">
                    <a:alpha val="80000"/>
                  </a:schemeClr>
                </a:solidFill>
              </a:rPr>
              <a:t> e </a:t>
            </a:r>
            <a:r>
              <a:rPr lang="en-US" sz="2400" dirty="0" err="1">
                <a:solidFill>
                  <a:schemeClr val="tx1">
                    <a:alpha val="80000"/>
                  </a:schemeClr>
                </a:solidFill>
              </a:rPr>
              <a:t>desgraça</a:t>
            </a:r>
            <a:r>
              <a:rPr lang="en-US" sz="2400" dirty="0">
                <a:solidFill>
                  <a:schemeClr val="tx1">
                    <a:alpha val="80000"/>
                  </a:schemeClr>
                </a:solidFill>
              </a:rPr>
              <a:t>. Ester </a:t>
            </a:r>
            <a:r>
              <a:rPr lang="en-US" sz="2400" dirty="0" err="1">
                <a:solidFill>
                  <a:schemeClr val="tx1">
                    <a:alpha val="80000"/>
                  </a:schemeClr>
                </a:solidFill>
              </a:rPr>
              <a:t>nos</a:t>
            </a:r>
            <a:r>
              <a:rPr lang="en-US" sz="2400" dirty="0">
                <a:solidFill>
                  <a:schemeClr val="tx1">
                    <a:alpha val="80000"/>
                  </a:schemeClr>
                </a:solidFill>
              </a:rPr>
              <a:t> </a:t>
            </a:r>
            <a:r>
              <a:rPr lang="en-US" sz="2400" dirty="0" err="1">
                <a:solidFill>
                  <a:schemeClr val="tx1">
                    <a:alpha val="80000"/>
                  </a:schemeClr>
                </a:solidFill>
              </a:rPr>
              <a:t>ensina</a:t>
            </a:r>
            <a:r>
              <a:rPr lang="en-US" sz="2400" dirty="0">
                <a:solidFill>
                  <a:schemeClr val="tx1">
                    <a:alpha val="80000"/>
                  </a:schemeClr>
                </a:solidFill>
              </a:rPr>
              <a:t> a </a:t>
            </a:r>
            <a:r>
              <a:rPr lang="en-US" sz="2400" dirty="0" err="1">
                <a:solidFill>
                  <a:schemeClr val="tx1">
                    <a:alpha val="80000"/>
                  </a:schemeClr>
                </a:solidFill>
              </a:rPr>
              <a:t>valorizar</a:t>
            </a:r>
            <a:r>
              <a:rPr lang="en-US" sz="2400" dirty="0">
                <a:solidFill>
                  <a:schemeClr val="tx1">
                    <a:alpha val="80000"/>
                  </a:schemeClr>
                </a:solidFill>
              </a:rPr>
              <a:t> o amor e a </a:t>
            </a:r>
            <a:r>
              <a:rPr lang="en-US" sz="2400" dirty="0" err="1">
                <a:solidFill>
                  <a:schemeClr val="tx1">
                    <a:alpha val="80000"/>
                  </a:schemeClr>
                </a:solidFill>
              </a:rPr>
              <a:t>confiança</a:t>
            </a:r>
            <a:r>
              <a:rPr lang="en-US" sz="2400" dirty="0">
                <a:solidFill>
                  <a:schemeClr val="tx1">
                    <a:alpha val="80000"/>
                  </a:schemeClr>
                </a:solidFill>
              </a:rPr>
              <a:t> a Deus </a:t>
            </a:r>
            <a:r>
              <a:rPr lang="en-US" sz="2400" dirty="0" err="1">
                <a:solidFill>
                  <a:schemeClr val="tx1">
                    <a:alpha val="80000"/>
                  </a:schemeClr>
                </a:solidFill>
              </a:rPr>
              <a:t>acima</a:t>
            </a:r>
            <a:r>
              <a:rPr lang="en-US" sz="2400" dirty="0">
                <a:solidFill>
                  <a:schemeClr val="tx1">
                    <a:alpha val="80000"/>
                  </a:schemeClr>
                </a:solidFill>
              </a:rPr>
              <a:t> de  </a:t>
            </a:r>
            <a:r>
              <a:rPr lang="en-US" sz="2400" dirty="0" err="1">
                <a:solidFill>
                  <a:schemeClr val="tx1">
                    <a:alpha val="80000"/>
                  </a:schemeClr>
                </a:solidFill>
              </a:rPr>
              <a:t>todas</a:t>
            </a:r>
            <a:r>
              <a:rPr lang="en-US" sz="2400" dirty="0">
                <a:solidFill>
                  <a:schemeClr val="tx1">
                    <a:alpha val="80000"/>
                  </a:schemeClr>
                </a:solidFill>
              </a:rPr>
              <a:t> as </a:t>
            </a:r>
            <a:r>
              <a:rPr lang="en-US" sz="2400" dirty="0" err="1">
                <a:solidFill>
                  <a:schemeClr val="tx1">
                    <a:alpha val="80000"/>
                  </a:schemeClr>
                </a:solidFill>
              </a:rPr>
              <a:t>coisas</a:t>
            </a:r>
            <a:r>
              <a:rPr lang="en-US" sz="2400" dirty="0">
                <a:solidFill>
                  <a:schemeClr val="tx1">
                    <a:alpha val="80000"/>
                  </a:schemeClr>
                </a:solidFill>
              </a:rPr>
              <a:t>.</a:t>
            </a:r>
          </a:p>
        </p:txBody>
      </p:sp>
      <p:sp>
        <p:nvSpPr>
          <p:cNvPr id="19" name="Graphic 10">
            <a:extLst>
              <a:ext uri="{FF2B5EF4-FFF2-40B4-BE49-F238E27FC236}">
                <a16:creationId xmlns:a16="http://schemas.microsoft.com/office/drawing/2014/main" id="{E3020543-B24B-4EC4-8FFC-8DD88EEA91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36547" y="5751820"/>
            <a:ext cx="112426" cy="112426"/>
          </a:xfrm>
          <a:custGeom>
            <a:avLst/>
            <a:gdLst>
              <a:gd name="connsiteX0" fmla="*/ 112426 w 112426"/>
              <a:gd name="connsiteY0" fmla="*/ 56213 h 112426"/>
              <a:gd name="connsiteX1" fmla="*/ 56213 w 112426"/>
              <a:gd name="connsiteY1" fmla="*/ 112426 h 112426"/>
              <a:gd name="connsiteX2" fmla="*/ 0 w 112426"/>
              <a:gd name="connsiteY2" fmla="*/ 56213 h 112426"/>
              <a:gd name="connsiteX3" fmla="*/ 56213 w 112426"/>
              <a:gd name="connsiteY3" fmla="*/ 0 h 112426"/>
              <a:gd name="connsiteX4" fmla="*/ 112426 w 112426"/>
              <a:gd name="connsiteY4" fmla="*/ 56213 h 1124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426" h="112426">
                <a:moveTo>
                  <a:pt x="112426" y="56213"/>
                </a:moveTo>
                <a:cubicBezTo>
                  <a:pt x="112426" y="87259"/>
                  <a:pt x="87259" y="112426"/>
                  <a:pt x="56213" y="112426"/>
                </a:cubicBezTo>
                <a:cubicBezTo>
                  <a:pt x="25167" y="112426"/>
                  <a:pt x="0" y="87259"/>
                  <a:pt x="0" y="56213"/>
                </a:cubicBezTo>
                <a:cubicBezTo>
                  <a:pt x="0" y="25167"/>
                  <a:pt x="25167" y="0"/>
                  <a:pt x="56213" y="0"/>
                </a:cubicBezTo>
                <a:cubicBezTo>
                  <a:pt x="87259" y="0"/>
                  <a:pt x="112426" y="25167"/>
                  <a:pt x="112426" y="56213"/>
                </a:cubicBezTo>
                <a:close/>
              </a:path>
            </a:pathLst>
          </a:custGeom>
          <a:solidFill>
            <a:schemeClr val="accent2"/>
          </a:solidFill>
          <a:ln w="516" cap="flat">
            <a:noFill/>
            <a:prstDash val="solid"/>
            <a:miter/>
          </a:ln>
        </p:spPr>
        <p:txBody>
          <a:bodyPr rtlCol="0" anchor="ctr"/>
          <a:lstStyle/>
          <a:p>
            <a:endParaRPr lang="en-US"/>
          </a:p>
        </p:txBody>
      </p:sp>
      <p:cxnSp>
        <p:nvCxnSpPr>
          <p:cNvPr id="21" name="Straight Connector 20">
            <a:extLst>
              <a:ext uri="{FF2B5EF4-FFF2-40B4-BE49-F238E27FC236}">
                <a16:creationId xmlns:a16="http://schemas.microsoft.com/office/drawing/2014/main" id="{C49DA8F6-BCC1-4447-B54C-57856834B94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586162" y="3610394"/>
            <a:ext cx="0" cy="3238728"/>
          </a:xfrm>
          <a:prstGeom prst="line">
            <a:avLst/>
          </a:prstGeom>
          <a:ln w="25400" cap="sq">
            <a:gradFill flip="none" rotWithShape="1">
              <a:gsLst>
                <a:gs pos="0">
                  <a:schemeClr val="accent1"/>
                </a:gs>
                <a:gs pos="100000">
                  <a:schemeClr val="accent2"/>
                </a:gs>
              </a:gsLst>
              <a:lin ang="5400000" scaled="0"/>
              <a:tileRect/>
            </a:gra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98035070"/>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sld>
</file>

<file path=ppt/theme/theme1.xml><?xml version="1.0" encoding="utf-8"?>
<a:theme xmlns:a="http://schemas.openxmlformats.org/drawingml/2006/main" name="Tema do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Tema do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a do 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o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F46216B-77A9-411A-B9D3-5023FCB70208}"/>
    </a:ext>
  </a:extLst>
</a:theme>
</file>

<file path=ppt/theme/theme3.xml><?xml version="1.0" encoding="utf-8"?>
<a:theme xmlns:a="http://schemas.openxmlformats.org/drawingml/2006/main" name="Tema do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1712</TotalTime>
  <Words>1624</Words>
  <Application>Microsoft Office PowerPoint</Application>
  <PresentationFormat>Widescreen</PresentationFormat>
  <Paragraphs>80</Paragraphs>
  <Slides>20</Slides>
  <Notes>0</Notes>
  <HiddenSlides>0</HiddenSlides>
  <MMClips>1</MMClips>
  <ScaleCrop>false</ScaleCrop>
  <HeadingPairs>
    <vt:vector size="6" baseType="variant">
      <vt:variant>
        <vt:lpstr>Fontes usadas</vt:lpstr>
      </vt:variant>
      <vt:variant>
        <vt:i4>7</vt:i4>
      </vt:variant>
      <vt:variant>
        <vt:lpstr>Tema</vt:lpstr>
      </vt:variant>
      <vt:variant>
        <vt:i4>2</vt:i4>
      </vt:variant>
      <vt:variant>
        <vt:lpstr>Títulos de slides</vt:lpstr>
      </vt:variant>
      <vt:variant>
        <vt:i4>20</vt:i4>
      </vt:variant>
    </vt:vector>
  </HeadingPairs>
  <TitlesOfParts>
    <vt:vector size="29" baseType="lpstr">
      <vt:lpstr>Arial</vt:lpstr>
      <vt:lpstr>Arial</vt:lpstr>
      <vt:lpstr>Calibri</vt:lpstr>
      <vt:lpstr>Calibri Light</vt:lpstr>
      <vt:lpstr>Roboto</vt:lpstr>
      <vt:lpstr>Times New Roman</vt:lpstr>
      <vt:lpstr>Titillium Web</vt:lpstr>
      <vt:lpstr>Tema do Office</vt:lpstr>
      <vt:lpstr>Office Theme</vt:lpstr>
      <vt:lpstr>Lição 13. Uma Serva de coragem</vt:lpstr>
      <vt:lpstr>Assista a vídeo aula do Pr. Júlio César aqui</vt:lpstr>
      <vt:lpstr>Pré-textual</vt:lpstr>
      <vt:lpstr>Verdade Aplicada</vt:lpstr>
      <vt:lpstr>Objetivos da lição: </vt:lpstr>
      <vt:lpstr>TEXTO BASE </vt:lpstr>
      <vt:lpstr>Introdução </vt:lpstr>
      <vt:lpstr>Subsidio ao professor</vt:lpstr>
      <vt:lpstr>Crenças e valores</vt:lpstr>
      <vt:lpstr> 1. Ester, um exemplo a ser seguido. </vt:lpstr>
      <vt:lpstr>Apresentação do PowerPoint</vt:lpstr>
      <vt:lpstr>Apresentação do PowerPoint</vt:lpstr>
      <vt:lpstr>Apresentação do PowerPoint</vt:lpstr>
      <vt:lpstr>Tá Gostando?</vt:lpstr>
      <vt:lpstr>3. Uma mulher virtuosa</vt:lpstr>
      <vt:lpstr>Apresentação do PowerPoint</vt:lpstr>
      <vt:lpstr>Para ajudar o canal Boa Semente, seja membro ou apoiador e receba conteúdos exclusivos</vt:lpstr>
      <vt:lpstr>Apresentação do PowerPoint</vt:lpstr>
      <vt:lpstr>Conclusão</vt:lpstr>
      <vt:lpstr>BIBLIOGRAFIA</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LIÇÃO 5. O bem contra o mal: Conflitos na caminhada</dc:title>
  <dc:creator>Julio César Pereira</dc:creator>
  <cp:lastModifiedBy>Julio César Pereira</cp:lastModifiedBy>
  <cp:revision>39</cp:revision>
  <dcterms:created xsi:type="dcterms:W3CDTF">2021-01-27T14:59:39Z</dcterms:created>
  <dcterms:modified xsi:type="dcterms:W3CDTF">2021-03-27T12:05:07Z</dcterms:modified>
</cp:coreProperties>
</file>